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57" r:id="rId4"/>
    <p:sldId id="258" r:id="rId5"/>
    <p:sldId id="264" r:id="rId6"/>
    <p:sldId id="279" r:id="rId7"/>
    <p:sldId id="288" r:id="rId8"/>
    <p:sldId id="289" r:id="rId9"/>
    <p:sldId id="290" r:id="rId10"/>
    <p:sldId id="29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6" autoAdjust="0"/>
    <p:restoredTop sz="68000" autoAdjust="0"/>
  </p:normalViewPr>
  <p:slideViewPr>
    <p:cSldViewPr snapToGrid="0">
      <p:cViewPr varScale="1">
        <p:scale>
          <a:sx n="39" d="100"/>
          <a:sy n="39" d="100"/>
        </p:scale>
        <p:origin x="-138" y="-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139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B9B8E-7460-4A65-8DD1-5001397F6CD0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3107-8B6A-4B65-B28D-2687EDAB2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(E/10:10~10:30/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</a:t>
            </a:r>
            <a:r>
              <a:rPr lang="en-US" altLang="ko-KR" dirty="0" smtClean="0"/>
              <a:t>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(W6-F12-W7-W5-W3-W2-W1-R3/0:45~1:50/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도네이션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정보습득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(F1-U1-F9-W6/2:33~2:57/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도네이션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(W6-R5-F12/2:57~3:20/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스텔스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감정이입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(F12-F9-F12/3:42~4:16/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스텔스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smtClean="0"/>
              <a:t>질의응답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정보습득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(F12-R5-W4-U3/4:16~4:45/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스텔스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상황판단질의응답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흥미유발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정보습득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93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(F14/2:20~2:55/</a:t>
            </a:r>
            <a:r>
              <a:rPr lang="ko-KR" altLang="en-US" dirty="0" err="1" smtClean="0"/>
              <a:t>상자깡</a:t>
            </a:r>
            <a:r>
              <a:rPr lang="en-US" altLang="ko-KR" dirty="0" smtClean="0"/>
              <a:t>,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정보제공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smtClean="0"/>
              <a:t>흥미 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(F14/10:00~10:10/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(F7/1:30~1:38/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/-/</a:t>
            </a:r>
            <a:r>
              <a:rPr lang="ko-KR" altLang="en-US" dirty="0" err="1" smtClean="0"/>
              <a:t>게임외잡담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(F1/2:05~2:33/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도네이션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도네이션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(F12/3:20~3:42/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도네이션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도네이션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(F12/5:25~6:07/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정보제공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smtClean="0"/>
              <a:t>흥미유발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994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(W5/4:45~5:10/</a:t>
            </a:r>
            <a:r>
              <a:rPr lang="ko-KR" altLang="en-US" dirty="0" smtClean="0"/>
              <a:t>치료받음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질의응답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(W1/6:35~8:05/</a:t>
            </a:r>
            <a:r>
              <a:rPr lang="ko-KR" altLang="en-US" dirty="0" err="1" smtClean="0"/>
              <a:t>발전기수리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질의응답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(W4/8:15~8:55/</a:t>
            </a:r>
            <a:r>
              <a:rPr lang="ko-KR" altLang="en-US" dirty="0" smtClean="0"/>
              <a:t>발전기수리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정보습득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(W2/4:50~5:10/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(W2/5:45~6:20/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(W5/7:10~7:47/</a:t>
            </a:r>
            <a:r>
              <a:rPr lang="ko-KR" altLang="en-US" dirty="0" smtClean="0"/>
              <a:t>갈고리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(W6/4:45~5:25/</a:t>
            </a:r>
            <a:r>
              <a:rPr lang="ko-KR" altLang="en-US" dirty="0" err="1" smtClean="0"/>
              <a:t>스텔스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(W7/6:25~7:20/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게임외잡담</a:t>
            </a:r>
            <a:r>
              <a:rPr lang="en-US" altLang="ko-KR" dirty="0" smtClean="0"/>
              <a:t>,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(14</a:t>
            </a:r>
            <a:r>
              <a:rPr lang="ko-KR" altLang="en-US" smtClean="0"/>
              <a:t>번 슬라이드부터 하자</a:t>
            </a:r>
            <a:r>
              <a:rPr lang="en-US" altLang="ko-KR" smtClean="0"/>
              <a:t>)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366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(R5/0:50~1:10/</a:t>
            </a:r>
            <a:r>
              <a:rPr lang="ko-KR" altLang="en-US" dirty="0" err="1" smtClean="0"/>
              <a:t>상자깡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시작지점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정보습득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(R6/3:05~3:30/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(R2/5:25~6:10/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정보제공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(R5/3:35~3:55/</a:t>
            </a:r>
            <a:r>
              <a:rPr lang="ko-KR" altLang="en-US" dirty="0" smtClean="0"/>
              <a:t>갈고리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정보제공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smtClean="0"/>
              <a:t>질의응답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정보습득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(R3/1:50~2:05/</a:t>
            </a:r>
            <a:r>
              <a:rPr lang="ko-KR" altLang="en-US" dirty="0" smtClean="0"/>
              <a:t>정화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820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(U2/4:10~4:45/</a:t>
            </a:r>
            <a:r>
              <a:rPr lang="ko-KR" altLang="en-US" dirty="0" smtClean="0"/>
              <a:t>갈고리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)</a:t>
            </a:r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(U2/1:43~1:55/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게임외잡담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(U2/4:30~4:50/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/-/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(U2/9:50~10:05/</a:t>
            </a:r>
            <a:r>
              <a:rPr lang="ko-KR" altLang="en-US" dirty="0" smtClean="0"/>
              <a:t>치료받기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129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baseline="0" dirty="0" smtClean="0"/>
              <a:t>방문 지역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(1:25~1:50/</a:t>
            </a:r>
            <a:r>
              <a:rPr lang="ko-KR" altLang="en-US" dirty="0" err="1" smtClean="0"/>
              <a:t>상자깡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게임정보 제공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판단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운적</a:t>
            </a:r>
            <a:r>
              <a:rPr lang="ko-KR" altLang="en-US" dirty="0" smtClean="0"/>
              <a:t> 요소 부각</a:t>
            </a:r>
            <a:r>
              <a:rPr lang="en-US" altLang="ko-KR" dirty="0" smtClean="0"/>
              <a:t>,</a:t>
            </a:r>
            <a:r>
              <a:rPr lang="ko-KR" altLang="en-US" dirty="0" smtClean="0"/>
              <a:t>기대감 상승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236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661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(R2-U1-W1/6:10~6:35/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(W4-U3-F12-W6/8:55~9:15/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(W6-R5-W4-W1-U1-F6-F14/9:15~10:00/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(F14-KS-W7-R6-W5-R4-W3-R2-W2-R1-W1-R3-W4-R5-U3-F9/10:10~12:30/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스텔스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가상대화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(F9-F6-U1-F4-R4-R6-W7-F14/12:30~14:20/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스텔스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가상대화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감정이입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(F14-F10-F8/14:20~14:50/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가상대화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(F8-F10-F13-R5-W4/14:50~15:35/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감정이입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(W4-U1-W2-W3-W5-W7-F10-F12-F6/15:35~17:00/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(U1-W2-W3-W5-F14-F8/17:00~18:10/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,</a:t>
            </a:r>
            <a:r>
              <a:rPr lang="ko-KR" altLang="en-US" dirty="0" smtClean="0"/>
              <a:t>사망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056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(W3-F3-F7/1:05~1:30/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게임외잡담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게임외잡담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시작지점</a:t>
            </a:r>
            <a:r>
              <a:rPr lang="en-US" altLang="ko-KR" dirty="0" smtClean="0"/>
              <a:t>,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(U2-F3-W2-W1/1:55~2:30/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게임외잡담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게임외잡담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(W1-W2-W1-U3-R5/2:30~3:35/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도네이션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게임외잡담</a:t>
            </a:r>
            <a:r>
              <a:rPr lang="en-US" altLang="ko-KR" dirty="0" smtClean="0"/>
              <a:t>,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(R5-W6-KS-U2/3:55~4:30/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(W5-U2-R4-W3-W2/5:10~5:45/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(W2-W3-W5/6:20~7:10/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(E-F4-W5-U2-W7-F13-E-F10/8:00~9:00/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(F10-W5-F3-W3-U2/9:00~9:50/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93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8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4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7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0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4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8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3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2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143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90093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</a:t>
            </a:r>
            <a:r>
              <a:rPr lang="ko-KR" altLang="en-US" dirty="0" err="1"/>
              <a:t>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946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303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11492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1848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6026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17159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21373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90093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44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90093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33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2068</TotalTime>
  <Words>1879</Words>
  <Application>Microsoft Office PowerPoint</Application>
  <PresentationFormat>사용자 지정</PresentationFormat>
  <Paragraphs>450</Paragraphs>
  <Slides>10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YoungBum</dc:creator>
  <cp:lastModifiedBy>user</cp:lastModifiedBy>
  <cp:revision>176</cp:revision>
  <dcterms:created xsi:type="dcterms:W3CDTF">2020-01-22T04:39:04Z</dcterms:created>
  <dcterms:modified xsi:type="dcterms:W3CDTF">2020-02-05T08:02:32Z</dcterms:modified>
</cp:coreProperties>
</file>