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25A7-6F8F-4564-8279-803C789828F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F588-655E-4CEE-B830-63E5105BA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3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25A7-6F8F-4564-8279-803C789828F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F588-655E-4CEE-B830-63E5105BA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8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25A7-6F8F-4564-8279-803C789828F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F588-655E-4CEE-B830-63E5105BA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25A7-6F8F-4564-8279-803C789828F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F588-655E-4CEE-B830-63E5105BA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8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25A7-6F8F-4564-8279-803C789828F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F588-655E-4CEE-B830-63E5105BA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2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25A7-6F8F-4564-8279-803C789828F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F588-655E-4CEE-B830-63E5105BA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60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25A7-6F8F-4564-8279-803C789828F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F588-655E-4CEE-B830-63E5105BA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42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25A7-6F8F-4564-8279-803C789828F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F588-655E-4CEE-B830-63E5105BA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38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25A7-6F8F-4564-8279-803C789828F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F588-655E-4CEE-B830-63E5105BA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6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25A7-6F8F-4564-8279-803C789828F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F588-655E-4CEE-B830-63E5105BA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21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25A7-6F8F-4564-8279-803C789828F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F588-655E-4CEE-B830-63E5105BA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85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A25A7-6F8F-4564-8279-803C789828F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0F588-655E-4CEE-B830-63E5105BA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1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118844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9076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35339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3041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66439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46701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7255869"/>
                    </a:ext>
                  </a:extLst>
                </a:gridCol>
              </a:tblGrid>
              <a:tr h="548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인 게임 방송 시청에 영향을 미치는 요인에 관한 연구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인 미디어 게임방송 이용 동기 및 이용 특성에 관한 탐색적 연구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인터넷 </a:t>
                      </a:r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인 게임 방송 </a:t>
                      </a:r>
                      <a:r>
                        <a:rPr lang="ko-KR" altLang="en-US" sz="800" dirty="0" err="1" smtClean="0"/>
                        <a:t>시청요인에</a:t>
                      </a:r>
                      <a:r>
                        <a:rPr lang="ko-KR" altLang="en-US" sz="800" dirty="0" smtClean="0"/>
                        <a:t> 대한 상대적 중요도 분석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382141"/>
                  </a:ext>
                </a:extLst>
              </a:tr>
              <a:tr h="5486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최민지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박정민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노기영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정서현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박주연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김유미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김선균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863241"/>
                  </a:ext>
                </a:extLst>
              </a:tr>
              <a:tr h="206335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이용과 충족 이론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/>
                        <a:t>동일시 갈망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오락성 추구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시간 보내기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정보 추구 </a:t>
                      </a:r>
                      <a:r>
                        <a:rPr lang="en-US" altLang="ko-KR" sz="800" baseline="0" dirty="0" smtClean="0"/>
                        <a:t>5</a:t>
                      </a:r>
                      <a:r>
                        <a:rPr lang="ko-KR" altLang="en-US" sz="800" baseline="0" dirty="0" smtClean="0"/>
                        <a:t>가지의 동기</a:t>
                      </a:r>
                      <a:endParaRPr lang="en-US" altLang="ko-KR" sz="800" baseline="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/>
                        <a:t>동일시 갈망</a:t>
                      </a:r>
                      <a:r>
                        <a:rPr lang="en-US" altLang="ko-KR" sz="800" baseline="0" dirty="0" smtClean="0"/>
                        <a:t>(BJ</a:t>
                      </a:r>
                      <a:r>
                        <a:rPr lang="ko-KR" altLang="en-US" sz="800" baseline="0" dirty="0" smtClean="0"/>
                        <a:t>처럼 됐으면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좋겠다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이 제일 크고 다음이 오락성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보는게 즐겁다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이며 시간 보내기와 정보 추구는 큰 영향이 없음</a:t>
                      </a:r>
                      <a:endParaRPr lang="en-US" altLang="ko-KR" sz="8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심층 인터뷰 진행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 smtClean="0"/>
                        <a:t>정보추구</a:t>
                      </a:r>
                      <a:r>
                        <a:rPr lang="en-US" altLang="ko-KR" sz="800" dirty="0" smtClean="0"/>
                        <a:t>(performance,</a:t>
                      </a:r>
                      <a:r>
                        <a:rPr lang="ko-KR" altLang="en-US" sz="800" dirty="0" smtClean="0"/>
                        <a:t>플레이하는 게임의 전략</a:t>
                      </a:r>
                      <a:r>
                        <a:rPr lang="en-US" altLang="ko-KR" sz="800" dirty="0" smtClean="0"/>
                        <a:t>or</a:t>
                      </a:r>
                      <a:r>
                        <a:rPr lang="ko-KR" altLang="en-US" sz="800" dirty="0" smtClean="0"/>
                        <a:t>새로운 게임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정보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대리만족</a:t>
                      </a:r>
                      <a:r>
                        <a:rPr lang="en-US" altLang="ko-KR" sz="800" dirty="0" smtClean="0"/>
                        <a:t>(performance,</a:t>
                      </a:r>
                      <a:r>
                        <a:rPr lang="ko-KR" altLang="en-US" sz="800" dirty="0" smtClean="0"/>
                        <a:t>가장 많은 응답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스트리머가</a:t>
                      </a:r>
                      <a:r>
                        <a:rPr lang="ko-KR" altLang="en-US" sz="800" dirty="0" smtClean="0"/>
                        <a:t> 게임을 대신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멋지게 플레이하는 것을 보며 대리만족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휴식과 재미</a:t>
                      </a:r>
                      <a:r>
                        <a:rPr lang="en-US" altLang="ko-KR" sz="800" dirty="0" smtClean="0"/>
                        <a:t>(Entertainment, </a:t>
                      </a:r>
                      <a:r>
                        <a:rPr lang="ko-KR" altLang="en-US" sz="800" dirty="0" smtClean="0"/>
                        <a:t>순간의 자극과 재미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단편적이고 순간적인 즐거움 추구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smtClean="0"/>
                        <a:t>AHP </a:t>
                      </a:r>
                      <a:r>
                        <a:rPr lang="ko-KR" altLang="en-US" sz="800" dirty="0" smtClean="0"/>
                        <a:t>기법을</a:t>
                      </a:r>
                      <a:r>
                        <a:rPr lang="ko-KR" altLang="en-US" sz="800" baseline="0" dirty="0" smtClean="0"/>
                        <a:t> 활용해 시청 요인의 상대적 중요도와 우선 순위 파악</a:t>
                      </a:r>
                      <a:endParaRPr lang="en-US" altLang="ko-KR" sz="800" baseline="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콘텐츠 요인</a:t>
                      </a:r>
                      <a:r>
                        <a:rPr lang="en-US" altLang="ko-KR" sz="800" dirty="0" smtClean="0"/>
                        <a:t>(42.1)-</a:t>
                      </a:r>
                      <a:r>
                        <a:rPr lang="ko-KR" altLang="en-US" sz="800" dirty="0" smtClean="0"/>
                        <a:t>방송 </a:t>
                      </a:r>
                      <a:r>
                        <a:rPr lang="ko-KR" altLang="en-US" sz="800" dirty="0" err="1" smtClean="0"/>
                        <a:t>커뮤니케이터</a:t>
                      </a:r>
                      <a:r>
                        <a:rPr lang="ko-KR" altLang="en-US" sz="800" dirty="0" smtClean="0"/>
                        <a:t> 요인</a:t>
                      </a:r>
                      <a:r>
                        <a:rPr lang="en-US" altLang="ko-KR" sz="800" dirty="0" smtClean="0"/>
                        <a:t>(30)-</a:t>
                      </a:r>
                      <a:r>
                        <a:rPr lang="ko-KR" altLang="en-US" sz="800" dirty="0" err="1" smtClean="0"/>
                        <a:t>상호작용성</a:t>
                      </a:r>
                      <a:r>
                        <a:rPr lang="en-US" altLang="ko-KR" sz="800" dirty="0" smtClean="0"/>
                        <a:t>(27.9) </a:t>
                      </a:r>
                      <a:r>
                        <a:rPr lang="ko-KR" altLang="en-US" sz="800" dirty="0" smtClean="0"/>
                        <a:t>순으로 </a:t>
                      </a:r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차적 시청 요인이 분석됨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 smtClean="0"/>
                        <a:t>하위요인의</a:t>
                      </a:r>
                      <a:r>
                        <a:rPr lang="ko-KR" altLang="en-US" sz="800" dirty="0" smtClean="0"/>
                        <a:t> 상대적 중요도</a:t>
                      </a:r>
                      <a:r>
                        <a:rPr lang="en-US" altLang="ko-KR" sz="800" dirty="0" smtClean="0"/>
                        <a:t/>
                      </a:r>
                      <a:br>
                        <a:rPr lang="en-US" altLang="ko-KR" sz="800" dirty="0" smtClean="0"/>
                      </a:br>
                      <a:r>
                        <a:rPr lang="ko-KR" altLang="en-US" sz="800" dirty="0" smtClean="0"/>
                        <a:t>콘텐츠 요인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오락성</a:t>
                      </a:r>
                      <a:r>
                        <a:rPr lang="en-US" altLang="ko-KR" sz="800" dirty="0" smtClean="0"/>
                        <a:t>(70.2)-</a:t>
                      </a:r>
                      <a:r>
                        <a:rPr lang="ko-KR" altLang="en-US" sz="800" dirty="0" smtClean="0"/>
                        <a:t>창의성</a:t>
                      </a:r>
                      <a:r>
                        <a:rPr lang="en-US" altLang="ko-KR" sz="800" dirty="0" smtClean="0"/>
                        <a:t>(15.7)-</a:t>
                      </a:r>
                      <a:r>
                        <a:rPr lang="ko-KR" altLang="en-US" sz="800" dirty="0" smtClean="0"/>
                        <a:t>정보성</a:t>
                      </a:r>
                      <a:r>
                        <a:rPr lang="en-US" altLang="ko-KR" sz="800" dirty="0" smtClean="0"/>
                        <a:t>(14.1)</a:t>
                      </a:r>
                      <a:br>
                        <a:rPr lang="en-US" altLang="ko-KR" sz="800" dirty="0" smtClean="0"/>
                      </a:br>
                      <a:r>
                        <a:rPr lang="ko-KR" altLang="en-US" sz="800" dirty="0" smtClean="0"/>
                        <a:t>방송 </a:t>
                      </a:r>
                      <a:r>
                        <a:rPr lang="ko-KR" altLang="en-US" sz="800" dirty="0" err="1" smtClean="0"/>
                        <a:t>커뮤니케이터</a:t>
                      </a:r>
                      <a:r>
                        <a:rPr lang="ko-KR" altLang="en-US" sz="800" dirty="0" smtClean="0"/>
                        <a:t> 요인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err="1" smtClean="0"/>
                        <a:t>매력성</a:t>
                      </a:r>
                      <a:r>
                        <a:rPr lang="en-US" altLang="ko-KR" sz="800" dirty="0" smtClean="0"/>
                        <a:t>(25.4)-</a:t>
                      </a:r>
                      <a:r>
                        <a:rPr lang="ko-KR" altLang="en-US" sz="800" dirty="0" smtClean="0"/>
                        <a:t>독창성</a:t>
                      </a:r>
                      <a:r>
                        <a:rPr lang="en-US" altLang="ko-KR" sz="800" dirty="0" smtClean="0"/>
                        <a:t>(19.3)-</a:t>
                      </a:r>
                      <a:r>
                        <a:rPr lang="ko-KR" altLang="en-US" sz="800" dirty="0" err="1" smtClean="0"/>
                        <a:t>소통성</a:t>
                      </a:r>
                      <a:r>
                        <a:rPr lang="en-US" altLang="ko-KR" sz="800" dirty="0" smtClean="0"/>
                        <a:t>(19)-</a:t>
                      </a:r>
                      <a:r>
                        <a:rPr lang="ko-KR" altLang="en-US" sz="800" dirty="0" smtClean="0"/>
                        <a:t>신뢰성</a:t>
                      </a:r>
                      <a:r>
                        <a:rPr lang="en-US" altLang="ko-KR" sz="800" dirty="0" smtClean="0"/>
                        <a:t>(18.8)-</a:t>
                      </a:r>
                      <a:r>
                        <a:rPr lang="ko-KR" altLang="en-US" sz="800" dirty="0" smtClean="0"/>
                        <a:t>전문성</a:t>
                      </a:r>
                      <a:r>
                        <a:rPr lang="en-US" altLang="ko-KR" sz="800" dirty="0" smtClean="0"/>
                        <a:t>(17.5)</a:t>
                      </a:r>
                      <a:br>
                        <a:rPr lang="en-US" altLang="ko-KR" sz="800" dirty="0" smtClean="0"/>
                      </a:br>
                      <a:r>
                        <a:rPr lang="ko-KR" altLang="en-US" sz="800" dirty="0" err="1" smtClean="0"/>
                        <a:t>상호작용성</a:t>
                      </a:r>
                      <a:r>
                        <a:rPr lang="ko-KR" altLang="en-US" sz="800" dirty="0" smtClean="0"/>
                        <a:t> 요인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err="1" smtClean="0"/>
                        <a:t>반응성</a:t>
                      </a:r>
                      <a:r>
                        <a:rPr lang="en-US" altLang="ko-KR" sz="800" dirty="0" smtClean="0"/>
                        <a:t>(48.1)-</a:t>
                      </a:r>
                      <a:r>
                        <a:rPr lang="ko-KR" altLang="en-US" sz="800" dirty="0" smtClean="0"/>
                        <a:t>쌍방향커뮤니케이션</a:t>
                      </a:r>
                      <a:r>
                        <a:rPr lang="en-US" altLang="ko-KR" sz="800" dirty="0" smtClean="0"/>
                        <a:t>(42)-</a:t>
                      </a:r>
                      <a:r>
                        <a:rPr lang="ko-KR" altLang="en-US" sz="800" dirty="0" err="1" smtClean="0"/>
                        <a:t>통제성</a:t>
                      </a:r>
                      <a:r>
                        <a:rPr lang="en-US" altLang="ko-KR" sz="800" dirty="0" smtClean="0"/>
                        <a:t>(9.9)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93594"/>
                  </a:ext>
                </a:extLst>
              </a:tr>
              <a:tr h="1758538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/>
                        <a:t>동일시 갈망</a:t>
                      </a:r>
                      <a:r>
                        <a:rPr lang="en-US" altLang="ko-KR" sz="800" baseline="0" dirty="0" smtClean="0"/>
                        <a:t>(BJ</a:t>
                      </a:r>
                      <a:r>
                        <a:rPr lang="ko-KR" altLang="en-US" sz="800" baseline="0" dirty="0" smtClean="0"/>
                        <a:t>가 부와 명예를 쌓는 것을 보고 선망함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방송에서 서로 상호작용하며 소통하고 교류하면서 친밀감을 느끼고 </a:t>
                      </a:r>
                      <a:r>
                        <a:rPr lang="en-US" altLang="ko-KR" sz="800" baseline="0" dirty="0" smtClean="0"/>
                        <a:t>BJ</a:t>
                      </a:r>
                      <a:r>
                        <a:rPr lang="ko-KR" altLang="en-US" sz="800" baseline="0" dirty="0" smtClean="0"/>
                        <a:t>가 </a:t>
                      </a:r>
                      <a:r>
                        <a:rPr lang="ko-KR" altLang="en-US" sz="800" baseline="0" dirty="0" err="1" smtClean="0"/>
                        <a:t>되고싶어함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/>
                        <a:t>오락성 추구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en-US" altLang="ko-KR" sz="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BJ</a:t>
                      </a:r>
                      <a:r>
                        <a:rPr lang="ko-KR" altLang="en-US" sz="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게임 과정을 중계하기도 하고 자신이 직접 플레이하며 시청자들과 소통</a:t>
                      </a:r>
                      <a:r>
                        <a:rPr lang="en-US" altLang="ko-KR" sz="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Entertainment)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/>
                        <a:t>시간 보내기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err="1" smtClean="0"/>
                        <a:t>인방은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TV</a:t>
                      </a:r>
                      <a:r>
                        <a:rPr lang="ko-KR" altLang="en-US" sz="800" baseline="0" dirty="0" smtClean="0"/>
                        <a:t>보는 것과 유사</a:t>
                      </a:r>
                      <a:r>
                        <a:rPr lang="en-US" altLang="ko-KR" sz="800" baseline="0" dirty="0" smtClean="0"/>
                        <a:t>, TV</a:t>
                      </a:r>
                      <a:r>
                        <a:rPr lang="ko-KR" altLang="en-US" sz="800" baseline="0" dirty="0" smtClean="0"/>
                        <a:t>볼 때 시간 보내려 본다는 연구 결과가 있으므로 그것을 적용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err="1" smtClean="0"/>
                        <a:t>정보추구</a:t>
                      </a:r>
                      <a:r>
                        <a:rPr lang="en-US" altLang="ko-KR" sz="800" baseline="0" dirty="0" smtClean="0"/>
                        <a:t>(performance)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게임 방송 이용 유형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 선택 기준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게임방송에</a:t>
                      </a:r>
                      <a:r>
                        <a:rPr lang="ko-KR" altLang="en-US" sz="800" baseline="0" dirty="0" smtClean="0"/>
                        <a:t> 대한 인식은 제외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err="1" smtClean="0"/>
                        <a:t>비실시간</a:t>
                      </a:r>
                      <a:r>
                        <a:rPr lang="ko-KR" altLang="en-US" sz="800" dirty="0" smtClean="0"/>
                        <a:t> 편집 방송 이용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칭찬과 훈수같은 게임 방송에의 참여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크리에이터의</a:t>
                      </a:r>
                      <a:r>
                        <a:rPr lang="ko-KR" altLang="en-US" sz="800" dirty="0" smtClean="0"/>
                        <a:t> 태도와 역량 등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위 사항들은 인터넷 방송이라는 미디어 환경과 개개인의 인식과 참여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크리에이터의</a:t>
                      </a:r>
                      <a:r>
                        <a:rPr lang="ko-KR" altLang="en-US" sz="800" dirty="0" smtClean="0"/>
                        <a:t> 개인적 역량 등 게임 콘텐츠와 구분된 내용이기 때문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936175"/>
                  </a:ext>
                </a:extLst>
              </a:tr>
              <a:tr h="1938900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인 미디어 </a:t>
                      </a:r>
                      <a:r>
                        <a:rPr lang="ko-KR" altLang="en-US" sz="800" dirty="0" err="1" smtClean="0"/>
                        <a:t>게임방송의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크리에이터의</a:t>
                      </a:r>
                      <a:r>
                        <a:rPr lang="ko-KR" altLang="en-US" sz="800" dirty="0" smtClean="0"/>
                        <a:t> 인기는 </a:t>
                      </a:r>
                      <a:r>
                        <a:rPr lang="en-US" altLang="ko-KR" sz="800" dirty="0" smtClean="0"/>
                        <a:t>e</a:t>
                      </a:r>
                      <a:r>
                        <a:rPr lang="ko-KR" altLang="en-US" sz="800" dirty="0" smtClean="0"/>
                        <a:t>스포츠의 프로게이머와는 달리 게임 실력이 우선순위에 있지 않다는 특징이 있다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dirty="0" smtClean="0"/>
                        <a:t>본 연구의 응답자들 </a:t>
                      </a:r>
                      <a:r>
                        <a:rPr lang="ko-KR" altLang="en-US" sz="800" dirty="0" err="1" smtClean="0"/>
                        <a:t>역시크리에이터의</a:t>
                      </a:r>
                      <a:r>
                        <a:rPr lang="ko-KR" altLang="en-US" sz="800" dirty="0" smtClean="0"/>
                        <a:t> 게임 실력보다 게임을 재미있게 하는 능력을 더 중요하게 본다고 답했다</a:t>
                      </a:r>
                      <a:r>
                        <a:rPr lang="en-US" altLang="ko-KR" sz="800" dirty="0" smtClean="0"/>
                        <a:t>. (</a:t>
                      </a:r>
                      <a:r>
                        <a:rPr lang="ko-KR" altLang="en-US" sz="800" dirty="0" err="1" smtClean="0"/>
                        <a:t>크리에이터의</a:t>
                      </a:r>
                      <a:r>
                        <a:rPr lang="ko-KR" altLang="en-US" sz="800" dirty="0" smtClean="0"/>
                        <a:t> 태도와 역량 부분에서 발췌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퍼포먼스보다 엔터테인먼트가 더 유의미한 축이라는 점을 설명</a:t>
                      </a:r>
                      <a:r>
                        <a:rPr lang="en-US" altLang="ko-KR" sz="800" dirty="0" smtClean="0"/>
                        <a:t>(E &lt; S)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03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37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331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Kim YoungBum</cp:lastModifiedBy>
  <cp:revision>6</cp:revision>
  <dcterms:created xsi:type="dcterms:W3CDTF">2020-10-26T17:41:17Z</dcterms:created>
  <dcterms:modified xsi:type="dcterms:W3CDTF">2020-10-26T19:22:55Z</dcterms:modified>
</cp:coreProperties>
</file>