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 autoAdjust="0"/>
    <p:restoredTop sz="84553" autoAdjust="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4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4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9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9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48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62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8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81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6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8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10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30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01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36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7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77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6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86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0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20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54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83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1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1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5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4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0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/8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사설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사설</a:t>
            </a:r>
            <a:r>
              <a:rPr lang="en-US" altLang="ko-KR" smtClean="0"/>
              <a:t>/)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2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7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smtClean="0"/>
              <a:t>방문 횟수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 시간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역할</a:t>
            </a:r>
            <a:r>
              <a:rPr lang="en-US" altLang="ko-KR" baseline="0" dirty="0" smtClean="0"/>
              <a:t>=</a:t>
            </a:r>
          </a:p>
          <a:p>
            <a:r>
              <a:rPr lang="en-US" altLang="ko-KR" dirty="0" smtClean="0"/>
              <a:t>-12_6_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/10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탈출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치료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환희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몰입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감탄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웃음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피난처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극적 마무리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2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28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433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30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519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265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73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05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95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43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50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1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544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270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09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252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715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962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657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228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04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021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84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647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573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445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37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724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244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901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02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64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641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67522" y="28487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602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3779</Words>
  <Application>Microsoft Office PowerPoint</Application>
  <PresentationFormat>와이드스크린</PresentationFormat>
  <Paragraphs>1359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117</cp:revision>
  <dcterms:created xsi:type="dcterms:W3CDTF">2020-01-22T04:39:04Z</dcterms:created>
  <dcterms:modified xsi:type="dcterms:W3CDTF">2020-01-31T06:19:38Z</dcterms:modified>
</cp:coreProperties>
</file>