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7" r:id="rId4"/>
    <p:sldId id="258" r:id="rId5"/>
    <p:sldId id="264" r:id="rId6"/>
    <p:sldId id="279" r:id="rId7"/>
    <p:sldId id="288" r:id="rId8"/>
    <p:sldId id="28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9" autoAdjust="0"/>
    <p:restoredTop sz="84553" autoAdjust="0"/>
  </p:normalViewPr>
  <p:slideViewPr>
    <p:cSldViewPr snapToGrid="0">
      <p:cViewPr varScale="1">
        <p:scale>
          <a:sx n="73" d="100"/>
          <a:sy n="73" d="100"/>
        </p:scale>
        <p:origin x="4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9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2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2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36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5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303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14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84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602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715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137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724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857</Words>
  <Application>Microsoft Office PowerPoint</Application>
  <PresentationFormat>와이드스크린</PresentationFormat>
  <Paragraphs>319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119</cp:revision>
  <dcterms:created xsi:type="dcterms:W3CDTF">2020-01-22T04:39:04Z</dcterms:created>
  <dcterms:modified xsi:type="dcterms:W3CDTF">2020-01-31T06:32:41Z</dcterms:modified>
</cp:coreProperties>
</file>