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65" d="100"/>
          <a:sy n="65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https://youtu.be/68y0VDjpGJ0?list=PLiFSqqhi2IVv4mLG3oFNqOsB3G-xZ0Pfw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4:40~5:00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R5-&gt;U3-&gt;R5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갈고리 파괴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 파괴</a:t>
            </a:r>
            <a:r>
              <a:rPr lang="en-US" altLang="ko-KR" baseline="0" dirty="0" smtClean="0"/>
              <a:t>(U3, R5),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 시작해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자 작업 들어가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작업 들어가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기술 퍽의 효과로 부상당한 생존자가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다 보이거든</a:t>
            </a:r>
            <a:r>
              <a:rPr lang="en-US" altLang="ko-KR" baseline="0" dirty="0" smtClean="0"/>
              <a:t>?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강제어그로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 파괴를 보고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8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5:00~5:35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R5-&gt;U3-&gt;F13-&gt;F11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갈고리 파괴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 파괴</a:t>
            </a:r>
            <a:r>
              <a:rPr lang="en-US" altLang="ko-KR" baseline="0" dirty="0" smtClean="0"/>
              <a:t>(F13), 2p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-(U3~F13) </a:t>
            </a:r>
            <a:r>
              <a:rPr lang="ko-KR" altLang="en-US" baseline="0" dirty="0" smtClean="0"/>
              <a:t>야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가는거</a:t>
            </a:r>
            <a:r>
              <a:rPr lang="ko-KR" altLang="en-US" baseline="0" dirty="0" smtClean="0"/>
              <a:t> 아냐 이러다가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지금 거기</a:t>
            </a:r>
            <a:r>
              <a:rPr lang="en-US" altLang="ko-KR" baseline="0" dirty="0" smtClean="0"/>
              <a:t>(KS)</a:t>
            </a:r>
            <a:r>
              <a:rPr lang="ko-KR" altLang="en-US" baseline="0" dirty="0" smtClean="0"/>
              <a:t>는 금단의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금단의 </a:t>
            </a:r>
            <a:r>
              <a:rPr lang="ko-KR" altLang="en-US" baseline="0" dirty="0" err="1" smtClean="0"/>
              <a:t>아오지인데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기다려봐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잠깐만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여기가 </a:t>
            </a:r>
            <a:r>
              <a:rPr lang="ko-KR" altLang="en-US" baseline="0" dirty="0" err="1" smtClean="0"/>
              <a:t>중요한ㄱ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아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저리로 </a:t>
            </a:r>
            <a:r>
              <a:rPr lang="ko-KR" altLang="en-US" baseline="0" dirty="0" err="1" smtClean="0"/>
              <a:t>가야된다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깡깡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잡아봐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살인마 입장에선 여기저기서 </a:t>
            </a:r>
            <a:r>
              <a:rPr lang="ko-KR" altLang="en-US" baseline="0" dirty="0" err="1" smtClean="0"/>
              <a:t>펑펑펑펑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돌렸으면 다 돌아갔다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금단ㅋㅋㅋ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거기는 </a:t>
            </a:r>
            <a:r>
              <a:rPr lang="ko-KR" altLang="en-US" baseline="0" dirty="0" err="1" smtClean="0"/>
              <a:t>아오지가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금단의 </a:t>
            </a:r>
            <a:r>
              <a:rPr lang="ko-KR" altLang="en-US" baseline="0" dirty="0" err="1" smtClean="0"/>
              <a:t>아오지ㅋㅋㅋㅋ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상황에 따른 비유에 웃음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0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5:35~6:08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F11-&gt;F6-&gt;F5-&gt;KS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-(F11~F6) </a:t>
            </a:r>
            <a:r>
              <a:rPr lang="ko-KR" altLang="en-US" baseline="0" dirty="0" smtClean="0"/>
              <a:t>지금 잘하고 있어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거기 아무 것도 없어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내가 조금만 손을 더하면 말이지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-(F5~KS) </a:t>
            </a:r>
            <a:r>
              <a:rPr lang="ko-KR" altLang="en-US" baseline="0" dirty="0" smtClean="0"/>
              <a:t>잠깐만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-(KS) </a:t>
            </a:r>
            <a:r>
              <a:rPr lang="ko-KR" altLang="en-US" baseline="0" dirty="0" smtClean="0"/>
              <a:t>안돼 친구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~!</a:t>
            </a:r>
            <a:r>
              <a:rPr lang="ko-KR" altLang="en-US" baseline="0" dirty="0" err="1" smtClean="0"/>
              <a:t>ㅠㅠㅠㅠ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뻔뻔한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아오지간다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킹오지ㅋㅋㅋㅋㅋ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아오짘ㅋㅋㅋ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생존자를 </a:t>
            </a:r>
            <a:r>
              <a:rPr lang="en-US" altLang="ko-KR" baseline="0" dirty="0" smtClean="0"/>
              <a:t>KS</a:t>
            </a:r>
            <a:r>
              <a:rPr lang="ko-KR" altLang="en-US" baseline="0" dirty="0" smtClean="0"/>
              <a:t>로 데려가는 걸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앗아앗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살트롤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가자너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살트롤이다아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(KS</a:t>
            </a:r>
            <a:r>
              <a:rPr lang="ko-KR" altLang="en-US" baseline="0" dirty="0" smtClean="0"/>
              <a:t>라서 사보타지로 </a:t>
            </a:r>
            <a:r>
              <a:rPr lang="ko-KR" altLang="en-US" baseline="0" dirty="0" err="1" smtClean="0"/>
              <a:t>구해주지도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못하고 </a:t>
            </a:r>
            <a:r>
              <a:rPr lang="ko-KR" altLang="en-US" baseline="0" dirty="0" err="1" smtClean="0"/>
              <a:t>길막</a:t>
            </a:r>
            <a:r>
              <a:rPr lang="ko-KR" altLang="en-US" baseline="0" dirty="0" smtClean="0"/>
              <a:t> 커버에도 실패한 모습을 보고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6:08~6:30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KS-&gt;F11-&gt;W5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갈고리 파괴</a:t>
            </a:r>
            <a:r>
              <a:rPr lang="en-US" altLang="ko-KR" dirty="0" smtClean="0"/>
              <a:t>(F11)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아이 개 구리네 이거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-(F11~W5) </a:t>
            </a:r>
            <a:r>
              <a:rPr lang="ko-KR" altLang="en-US" baseline="0" dirty="0" smtClean="0"/>
              <a:t>아 뭔데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발전기 하나도 안 돌아가고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사보타지 </a:t>
            </a:r>
            <a:r>
              <a:rPr lang="en-US" altLang="ko-KR" baseline="0" dirty="0" smtClean="0"/>
              <a:t>= </a:t>
            </a:r>
            <a:r>
              <a:rPr lang="ko-KR" altLang="en-US" baseline="0" dirty="0" err="1" smtClean="0"/>
              <a:t>노쓸모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살구가 죽였어</a:t>
            </a:r>
            <a:r>
              <a:rPr lang="en-US" altLang="ko-KR" baseline="0" dirty="0" smtClean="0"/>
              <a:t>!!! / &lt;&lt;&lt;</a:t>
            </a:r>
            <a:r>
              <a:rPr lang="ko-KR" altLang="en-US" baseline="0" dirty="0" smtClean="0"/>
              <a:t>여기 </a:t>
            </a:r>
            <a:r>
              <a:rPr lang="ko-KR" altLang="en-US" baseline="0" dirty="0" err="1" smtClean="0"/>
              <a:t>안돌린</a:t>
            </a:r>
            <a:r>
              <a:rPr lang="ko-KR" altLang="en-US" baseline="0" dirty="0" smtClean="0"/>
              <a:t> 사람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발전기 </a:t>
            </a:r>
            <a:r>
              <a:rPr lang="ko-KR" altLang="en-US" baseline="0" dirty="0" err="1" smtClean="0"/>
              <a:t>다돌렸으면</a:t>
            </a:r>
            <a:r>
              <a:rPr lang="ko-KR" altLang="en-US" baseline="0" dirty="0" smtClean="0"/>
              <a:t> 이미 나갔다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탓하며 놀림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9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6:30~7:10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수리를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지금부터라도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지금부터라도ㅋㅋ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근데 겁나 구리네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사보타지 상향이 필요합니다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쟤는 지금 </a:t>
            </a:r>
            <a:r>
              <a:rPr lang="ko-KR" altLang="en-US" baseline="0" dirty="0" err="1" smtClean="0"/>
              <a:t>쫒기고</a:t>
            </a:r>
            <a:r>
              <a:rPr lang="ko-KR" altLang="en-US" baseline="0" dirty="0" smtClean="0"/>
              <a:t>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저거도 죽으면 </a:t>
            </a:r>
            <a:r>
              <a:rPr lang="ko-KR" altLang="en-US" baseline="0" dirty="0" err="1" smtClean="0"/>
              <a:t>아오지인데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괜찮아 </a:t>
            </a:r>
            <a:r>
              <a:rPr lang="ko-KR" altLang="en-US" baseline="0" dirty="0" err="1" smtClean="0"/>
              <a:t>걱정마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걱정마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걸 데 없어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걸 데 없어 친구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갱생 </a:t>
            </a:r>
            <a:r>
              <a:rPr lang="ko-KR" altLang="en-US" baseline="0" dirty="0" err="1" smtClean="0"/>
              <a:t>ㄱㄴㅇ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이제와서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늦음</a:t>
            </a:r>
            <a:r>
              <a:rPr lang="en-US" altLang="ko-KR" baseline="0" dirty="0" smtClean="0"/>
              <a:t>… /</a:t>
            </a:r>
            <a:r>
              <a:rPr lang="ko-KR" altLang="en-US" baseline="0" dirty="0" smtClean="0"/>
              <a:t> 망했어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재도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6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7:10~7:30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W5-&gt;F10-&gt;U2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(2), 3p</a:t>
            </a:r>
            <a:r>
              <a:rPr lang="ko-KR" altLang="en-US" baseline="0" dirty="0" smtClean="0"/>
              <a:t>빠져나옴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-(W5~F10) (3p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거기서 죽으면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또오지인데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-(F10) (</a:t>
            </a:r>
            <a:r>
              <a:rPr lang="ko-KR" altLang="en-US" baseline="0" dirty="0" err="1" smtClean="0"/>
              <a:t>아오지로</a:t>
            </a:r>
            <a:r>
              <a:rPr lang="ko-KR" altLang="en-US" baseline="0" dirty="0" smtClean="0"/>
              <a:t> 들어가는 걸 보고 포기하고 돌아서며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또오지야ㅋㅋ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-(U2) (</a:t>
            </a:r>
            <a:r>
              <a:rPr lang="ko-KR" altLang="en-US" baseline="0" dirty="0" smtClean="0"/>
              <a:t>붙잡혔다가 빠져나온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그래 빠져나가 </a:t>
            </a:r>
            <a:r>
              <a:rPr lang="ko-KR" altLang="en-US" baseline="0" dirty="0" err="1" smtClean="0"/>
              <a:t>빠져나가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아오지행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킹오지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또 </a:t>
            </a:r>
            <a:r>
              <a:rPr lang="ko-KR" altLang="en-US" baseline="0" dirty="0" err="1" smtClean="0"/>
              <a:t>아오지ㅋㅋㅋㅋ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아오지자나여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아닠ㅋㅋㅋ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잘가요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똑같은 희생자가 </a:t>
            </a:r>
            <a:r>
              <a:rPr lang="ko-KR" altLang="en-US" baseline="0" dirty="0" err="1" smtClean="0"/>
              <a:t>나올걸</a:t>
            </a:r>
            <a:r>
              <a:rPr lang="ko-KR" altLang="en-US" baseline="0" dirty="0" smtClean="0"/>
              <a:t> 예상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띠옹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오ㅋㅋㅋㅋㅋ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쓸 수 있게 해줬네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빠져나온 생존자를 보고 놀람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7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7:30~8:00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U2-&gt;F4-&gt;R4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갈고리 파괴</a:t>
            </a:r>
            <a:r>
              <a:rPr lang="en-US" altLang="ko-KR" dirty="0" smtClean="0"/>
              <a:t>(F4),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 파괴</a:t>
            </a:r>
            <a:r>
              <a:rPr lang="en-US" altLang="ko-KR" baseline="0" dirty="0" smtClean="0"/>
              <a:t>(R4)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-(F4~R4) </a:t>
            </a:r>
            <a:r>
              <a:rPr lang="ko-KR" altLang="en-US" baseline="0" dirty="0" smtClean="0"/>
              <a:t>친구 내가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여기 사보 다 </a:t>
            </a:r>
            <a:r>
              <a:rPr lang="ko-KR" altLang="en-US" baseline="0" dirty="0" err="1" smtClean="0"/>
              <a:t>해놨음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여기만 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진짜 안전함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-(R4) </a:t>
            </a:r>
            <a:r>
              <a:rPr lang="ko-KR" altLang="en-US" baseline="0" dirty="0" smtClean="0"/>
              <a:t>야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여기 왔다 여기 왔다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아조씨</a:t>
            </a:r>
            <a:r>
              <a:rPr lang="ko-KR" altLang="en-US" baseline="0" dirty="0" smtClean="0"/>
              <a:t> 일하세요 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킹보타지</a:t>
            </a:r>
            <a:r>
              <a:rPr lang="en-US" altLang="ko-KR" baseline="0" dirty="0" smtClean="0"/>
              <a:t>;; / </a:t>
            </a:r>
            <a:r>
              <a:rPr lang="ko-KR" altLang="en-US" baseline="0" dirty="0" err="1" smtClean="0"/>
              <a:t>살구님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땜시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떡승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이걸안해놨네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해준게</a:t>
            </a:r>
            <a:r>
              <a:rPr lang="ko-KR" altLang="en-US" baseline="0" dirty="0" smtClean="0"/>
              <a:t> 있었다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사보타지 관련 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3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8:00~8:35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R4-&gt;W5-&gt;R6-&gt;W7-&gt;</a:t>
            </a:r>
            <a:r>
              <a:rPr lang="ko-KR" altLang="en-US" dirty="0" smtClean="0"/>
              <a:t>외곽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(W5,W7), </a:t>
            </a:r>
            <a:r>
              <a:rPr lang="ko-KR" altLang="en-US" dirty="0" err="1" smtClean="0"/>
              <a:t>데드하드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)(R6)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데드하드로</a:t>
            </a:r>
            <a:r>
              <a:rPr lang="ko-KR" altLang="en-US" baseline="0" dirty="0" smtClean="0"/>
              <a:t> 공격을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지금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-(R6~W7) </a:t>
            </a:r>
            <a:r>
              <a:rPr lang="ko-KR" altLang="en-US" baseline="0" dirty="0" smtClean="0"/>
              <a:t>잘했다 </a:t>
            </a:r>
            <a:r>
              <a:rPr lang="ko-KR" altLang="en-US" baseline="0" dirty="0" err="1" smtClean="0"/>
              <a:t>잘했다</a:t>
            </a:r>
            <a:r>
              <a:rPr lang="ko-KR" altLang="en-US" baseline="0" dirty="0" smtClean="0"/>
              <a:t> 잘했어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기가 </a:t>
            </a:r>
            <a:r>
              <a:rPr lang="ko-KR" altLang="en-US" baseline="0" dirty="0" err="1" smtClean="0"/>
              <a:t>맥혔다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범인 검거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살구가 </a:t>
            </a:r>
            <a:r>
              <a:rPr lang="ko-KR" altLang="en-US" baseline="0" dirty="0" err="1" smtClean="0"/>
              <a:t>죽겠따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화났다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너어어어는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종구빡쳤닼ㅋㅋㅋ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살인마와 마주친 상황을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우와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데하랑</a:t>
            </a:r>
            <a:r>
              <a:rPr lang="ko-KR" altLang="en-US" baseline="0" dirty="0" smtClean="0"/>
              <a:t> 스턴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이거는 </a:t>
            </a:r>
            <a:r>
              <a:rPr lang="ko-KR" altLang="en-US" baseline="0" dirty="0" err="1" smtClean="0"/>
              <a:t>자랬다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종구 </a:t>
            </a:r>
            <a:r>
              <a:rPr lang="ko-KR" altLang="en-US" baseline="0" dirty="0" err="1" smtClean="0"/>
              <a:t>극대노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솜씨를 칭찬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59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8:35~9:15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외곽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몸부림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놀이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모두 수리 완료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빠져나옴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당신은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사보타지의 마법에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빠져들게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당신은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사보타지의 마법에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자 하나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둘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공격받아 </a:t>
            </a:r>
            <a:r>
              <a:rPr lang="ko-KR" altLang="en-US" baseline="0" dirty="0" err="1" smtClean="0"/>
              <a:t>빈사당하며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걸 데 없어 임마 걸 데 없어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걸 데 없어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빈사당한</a:t>
            </a:r>
            <a:r>
              <a:rPr lang="ko-KR" altLang="en-US" baseline="0" dirty="0" smtClean="0"/>
              <a:t> 자신을 짊어지는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어어 감히 도전을 해보겠다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몸부림 치며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아아아악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아아아아아악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종구빡쳤다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여기서 죽여주세요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걸데없어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일부러 </a:t>
            </a:r>
            <a:r>
              <a:rPr lang="ko-KR" altLang="en-US" baseline="0" dirty="0" err="1" smtClean="0"/>
              <a:t>구석가는거봐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사보타지 플레이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드네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못걸죠ㅋㅋㅋ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너무웃곀ㅋㅋㅋ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아아아앜</a:t>
            </a:r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빈사당한</a:t>
            </a:r>
            <a:r>
              <a:rPr lang="ko-KR" altLang="en-US" baseline="0" dirty="0" smtClean="0"/>
              <a:t> 생존자를 들었지만 걸 수 있는 갈고리가 없는 상황을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9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9:15~9:55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F11-&gt;W7-&gt;U2-&gt;W5-&gt;U2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창틀 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-(F11~W7) 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여기서는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이렇게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-(U2~W5) </a:t>
            </a:r>
            <a:r>
              <a:rPr lang="ko-KR" altLang="en-US" baseline="0" dirty="0" smtClean="0"/>
              <a:t>이것도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-(W5~U2) </a:t>
            </a:r>
            <a:r>
              <a:rPr lang="ko-KR" altLang="en-US" baseline="0" dirty="0" smtClean="0"/>
              <a:t>다시 가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-(U2) (</a:t>
            </a:r>
            <a:r>
              <a:rPr lang="ko-KR" altLang="en-US" baseline="0" dirty="0" err="1" smtClean="0"/>
              <a:t>길막을</a:t>
            </a:r>
            <a:r>
              <a:rPr lang="ko-KR" altLang="en-US" baseline="0" dirty="0" smtClean="0"/>
              <a:t> 시도하려는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안되지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니게로</a:t>
            </a:r>
            <a:r>
              <a:rPr lang="en-US" altLang="ko-KR" baseline="0" dirty="0" smtClean="0"/>
              <a:t>!  / </a:t>
            </a:r>
            <a:r>
              <a:rPr lang="ko-KR" altLang="en-US" baseline="0" dirty="0" err="1" smtClean="0"/>
              <a:t>바보ㅋㅋㅋㅋ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종구 화났다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너만잡는다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종구 </a:t>
            </a:r>
            <a:r>
              <a:rPr lang="ko-KR" altLang="en-US" baseline="0" dirty="0" err="1" smtClean="0"/>
              <a:t>극대노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갓방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한방있나본데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개빡침ㅋㅋㅋㅋ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걸리면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각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화나땈ㅋㅋ</a:t>
            </a:r>
            <a:r>
              <a:rPr lang="en-US" altLang="ko-KR" baseline="0" dirty="0" smtClean="0"/>
              <a:t> / 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다시다시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도망다니는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1:15~1:30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F5-&gt;U3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발견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게임을 시작하며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너스랑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런구만</a:t>
            </a:r>
            <a:r>
              <a:rPr lang="ko-KR" altLang="en-US" baseline="0" dirty="0" smtClean="0"/>
              <a:t> 아니면 되거든요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아오지만</a:t>
            </a:r>
            <a:r>
              <a:rPr lang="ko-KR" altLang="en-US" baseline="0" dirty="0" smtClean="0"/>
              <a:t> 안 가면 돼요 그리고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 이렇게 조건이 많아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 정체가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종구다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팀의 갈고리를 책임진다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지금 왔는데 사보타지 파시고 계시네요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살인자 </a:t>
            </a:r>
            <a:r>
              <a:rPr lang="ko-KR" altLang="en-US" baseline="0" dirty="0" err="1" smtClean="0"/>
              <a:t>멘탈</a:t>
            </a:r>
            <a:r>
              <a:rPr lang="ko-KR" altLang="en-US" baseline="0" dirty="0" smtClean="0"/>
              <a:t> 부수기 좋은 컨셉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갸꿀잼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게임 컨셉을 보고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9:55~10:35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U2-&gt;W5-&gt;R4-&gt;W3-&gt;E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불타는 토템 정화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(E)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-(U2~W5) </a:t>
            </a:r>
            <a:r>
              <a:rPr lang="ko-KR" altLang="en-US" baseline="0" dirty="0" smtClean="0"/>
              <a:t>다시 간다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-(W5~R4) </a:t>
            </a:r>
            <a:r>
              <a:rPr lang="ko-KR" altLang="en-US" baseline="0" dirty="0" smtClean="0"/>
              <a:t>얘들아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-(R4) (</a:t>
            </a:r>
            <a:r>
              <a:rPr lang="ko-KR" altLang="en-US" baseline="0" dirty="0" smtClean="0"/>
              <a:t>판자로 </a:t>
            </a:r>
            <a:r>
              <a:rPr lang="ko-KR" altLang="en-US" baseline="0" dirty="0" err="1" smtClean="0"/>
              <a:t>기절시키며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끝까지 아끼기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불타는 토템 정화 알림을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한방 </a:t>
            </a:r>
            <a:r>
              <a:rPr lang="ko-KR" altLang="en-US" baseline="0" dirty="0" err="1" smtClean="0"/>
              <a:t>한방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한방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나갔어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-(W3~E) </a:t>
            </a:r>
            <a:r>
              <a:rPr lang="ko-KR" altLang="en-US" baseline="0" dirty="0" smtClean="0"/>
              <a:t>오케이 나가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나가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나가자 얘들아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개빡치겠다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화나따</a:t>
            </a:r>
            <a:r>
              <a:rPr lang="ko-KR" altLang="en-US" baseline="0" dirty="0" smtClean="0"/>
              <a:t> 화났다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손에 땀난다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아무도 도와주러 </a:t>
            </a:r>
            <a:r>
              <a:rPr lang="ko-KR" altLang="en-US" baseline="0" dirty="0" err="1" smtClean="0"/>
              <a:t>안오네ㅋㅋㅋ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종구 오열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추격전을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한방나갔다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한바ㅋㅋㅋㅋㅋ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한방바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불타는 토템 정화 알림과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발언을 듣고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앞에서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빈사당하며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엉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앗ㅋㅋㅋ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안나가다가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띠용</a:t>
            </a:r>
            <a:r>
              <a:rPr lang="en-US" altLang="ko-KR" baseline="0" dirty="0" smtClean="0"/>
              <a:t>..? 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급변한 상황을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21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10:35~11:40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E-&gt;W2-&gt;E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갈고리 파괴</a:t>
            </a:r>
            <a:r>
              <a:rPr lang="en-US" altLang="ko-KR" dirty="0" smtClean="0"/>
              <a:t>(W2),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2p</a:t>
            </a:r>
            <a:r>
              <a:rPr lang="ko-KR" altLang="en-US" baseline="0" dirty="0" err="1" smtClean="0"/>
              <a:t>빈사회복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(W2</a:t>
            </a:r>
            <a:r>
              <a:rPr lang="ko-KR" altLang="en-US" baseline="0" dirty="0" smtClean="0"/>
              <a:t>의 갈고리 파괴 게이지가 차있는 것을 보고 갈고리를 파괴하며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아이고 이게 사보타지가 있었네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아이고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말 하지</a:t>
            </a:r>
            <a:r>
              <a:rPr lang="en-US" altLang="ko-KR" baseline="0" dirty="0" smtClean="0"/>
              <a:t>~! </a:t>
            </a:r>
            <a:r>
              <a:rPr lang="ko-KR" altLang="en-US" baseline="0" dirty="0" err="1" smtClean="0"/>
              <a:t>아이곸ㅋㅋㅋㅋ</a:t>
            </a:r>
            <a:r>
              <a:rPr lang="ko-KR" altLang="en-US" baseline="0" dirty="0" smtClean="0"/>
              <a:t> 하하하하 아이고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요게 사보타지가 있네 나 몰랐네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됐어 나가</a:t>
            </a:r>
            <a:r>
              <a:rPr lang="en-US" altLang="ko-KR" baseline="0" dirty="0" smtClean="0"/>
              <a:t>! (3p</a:t>
            </a:r>
            <a:r>
              <a:rPr lang="ko-KR" altLang="en-US" baseline="0" dirty="0" smtClean="0"/>
              <a:t>가 회복 후 </a:t>
            </a:r>
            <a:r>
              <a:rPr lang="ko-KR" altLang="en-US" baseline="0" dirty="0" err="1" smtClean="0"/>
              <a:t>길막해주자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커버 좋고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탈출하며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돼쓰</a:t>
            </a:r>
            <a:r>
              <a:rPr lang="en-US" altLang="ko-KR" baseline="0" dirty="0" smtClean="0"/>
              <a:t>~!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띵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눈앞에서 </a:t>
            </a:r>
            <a:r>
              <a:rPr lang="ko-KR" altLang="en-US" baseline="0" dirty="0" err="1" smtClean="0"/>
              <a:t>터져ㅋㅋㅋ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종구오열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막사보ㅋㅋㅋㅋ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개꿀ㅋㅋㅋㅋㅋ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미리 사보타지 해놓은 덕분에 눈 앞에서 갈고리를 파괴하며 살인마가 걸 갈고리를 없애는 극적인 상황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종구의 희망이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결정적 사보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개빡치겠닼ㅋㅋㅋㅋ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레전드다ㅋㅋㅋㅋ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큰그림</a:t>
            </a:r>
            <a:r>
              <a:rPr lang="ko-KR" altLang="en-US" baseline="0" dirty="0" smtClean="0"/>
              <a:t> 진짜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6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1:30~1:52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U3-&gt;F13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종구 </a:t>
            </a:r>
            <a:r>
              <a:rPr lang="ko-KR" altLang="en-US" baseline="0" dirty="0" err="1" smtClean="0"/>
              <a:t>지나갔어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일단 이쪽이고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저쪽 저쪽에서 </a:t>
            </a:r>
            <a:r>
              <a:rPr lang="ko-KR" altLang="en-US" baseline="0" dirty="0" err="1" smtClean="0"/>
              <a:t>싸우는거</a:t>
            </a:r>
            <a:r>
              <a:rPr lang="ko-KR" altLang="en-US" baseline="0" dirty="0" smtClean="0"/>
              <a:t> 같고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다른 생존자의 손짓 제스처를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야ㅋㅋ</a:t>
            </a:r>
            <a:r>
              <a:rPr lang="ko-KR" altLang="en-US" baseline="0" dirty="0" smtClean="0"/>
              <a:t> 아 기다려봐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아냐 </a:t>
            </a:r>
            <a:r>
              <a:rPr lang="ko-KR" altLang="en-US" baseline="0" dirty="0" err="1" smtClean="0"/>
              <a:t>냅둬봐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야 발전기나 돌려</a:t>
            </a:r>
            <a:r>
              <a:rPr lang="en-US" altLang="ko-KR" baseline="0" dirty="0" smtClean="0"/>
              <a:t>!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피블학종이다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사보타지 들킴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하지마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생존자의 손짓하는 제스처를 보고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3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1:30~2:20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F13-&gt;F6-&gt;F3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개사기라니까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킹보타지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4</a:t>
            </a:r>
            <a:r>
              <a:rPr lang="ko-KR" altLang="en-US" baseline="0" dirty="0" smtClean="0"/>
              <a:t>픽 죽었는데</a:t>
            </a:r>
            <a:r>
              <a:rPr lang="en-US" altLang="ko-KR" baseline="0" dirty="0" smtClean="0"/>
              <a:t>..? </a:t>
            </a:r>
            <a:r>
              <a:rPr lang="ko-KR" altLang="en-US" baseline="0" dirty="0" smtClean="0"/>
              <a:t>너무 빨리 </a:t>
            </a:r>
            <a:r>
              <a:rPr lang="ko-KR" altLang="en-US" baseline="0" dirty="0" err="1" smtClean="0"/>
              <a:t>죽은거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아직 준비가 덜 됐거든요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여기 걸면 모른다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아 여기 안 </a:t>
            </a:r>
            <a:r>
              <a:rPr lang="ko-KR" altLang="en-US" baseline="0" dirty="0" err="1" smtClean="0"/>
              <a:t>걸구요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아직 할만 해 아직 할만 해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개사기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발전기나 돌려</a:t>
            </a:r>
            <a:r>
              <a:rPr lang="en-US" altLang="ko-KR" baseline="0" dirty="0" smtClean="0"/>
              <a:t>!(</a:t>
            </a:r>
            <a:r>
              <a:rPr lang="ko-KR" altLang="en-US" baseline="0" dirty="0" smtClean="0"/>
              <a:t>본인은 </a:t>
            </a:r>
            <a:r>
              <a:rPr lang="ko-KR" altLang="en-US" baseline="0" dirty="0" err="1" smtClean="0"/>
              <a:t>안돌림</a:t>
            </a:r>
            <a:r>
              <a:rPr lang="en-US" altLang="ko-KR" baseline="0" dirty="0" smtClean="0"/>
              <a:t>) / </a:t>
            </a:r>
            <a:r>
              <a:rPr lang="ko-KR" altLang="en-US" baseline="0" dirty="0" err="1" smtClean="0"/>
              <a:t>살인마한테</a:t>
            </a:r>
            <a:r>
              <a:rPr lang="ko-KR" altLang="en-US" baseline="0" dirty="0" smtClean="0"/>
              <a:t> 좋음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팀원 </a:t>
            </a:r>
            <a:r>
              <a:rPr lang="ko-KR" altLang="en-US" baseline="0" dirty="0" err="1" smtClean="0"/>
              <a:t>삿대질ㅋㅋㅋ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2:20~2:50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F3-&gt;R2-&gt;W2-&gt;R1-&gt;W2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(F3),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(W2),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(R1), 4p</a:t>
            </a:r>
            <a:r>
              <a:rPr lang="ko-KR" altLang="en-US" baseline="0" dirty="0" smtClean="0"/>
              <a:t>구조</a:t>
            </a:r>
            <a:r>
              <a:rPr lang="ko-KR" altLang="en-US" baseline="0" dirty="0" smtClean="0"/>
              <a:t>됨</a:t>
            </a:r>
            <a:r>
              <a:rPr lang="en-US" altLang="ko-KR" baseline="0" dirty="0" smtClean="0"/>
              <a:t>(W2)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-(R2) (</a:t>
            </a:r>
            <a:r>
              <a:rPr lang="ko-KR" altLang="en-US" baseline="0" dirty="0" smtClean="0"/>
              <a:t>발전기를 잠깐 수리했다가 떼며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발전기를 돌려주는 척 하면서 뒤로 빠져서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(</a:t>
            </a:r>
            <a:r>
              <a:rPr lang="ko-KR" altLang="en-US" baseline="0" dirty="0" smtClean="0"/>
              <a:t>사보타지를 시작하며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자 천천히</a:t>
            </a:r>
            <a:r>
              <a:rPr lang="en-US" altLang="ko-KR" baseline="0" dirty="0" smtClean="0"/>
              <a:t>… (</a:t>
            </a:r>
            <a:r>
              <a:rPr lang="ko-KR" altLang="en-US" baseline="0" dirty="0" err="1" smtClean="0"/>
              <a:t>살인마한테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근처에 보이나</a:t>
            </a:r>
            <a:r>
              <a:rPr lang="en-US" altLang="ko-KR" baseline="0" dirty="0" smtClean="0"/>
              <a:t>?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응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또 사보타지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인력이 </a:t>
            </a:r>
            <a:r>
              <a:rPr lang="ko-KR" altLang="en-US" baseline="0" dirty="0" err="1" smtClean="0"/>
              <a:t>없는디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사보타지 컨셉을 </a:t>
            </a:r>
            <a:r>
              <a:rPr lang="ko-KR" altLang="en-US" baseline="0" dirty="0" err="1" smtClean="0"/>
              <a:t>밀고나가는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감히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사보타지를 보고 화가 나는 살인마 캐릭터에게 감정이입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6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2:50~3:00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W2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저쪽에 아직 사보타지 덜 했는데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아직이에요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아직이에요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아직 가능성 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살구 사보타지 </a:t>
            </a:r>
            <a:r>
              <a:rPr lang="ko-KR" altLang="en-US" baseline="0" dirty="0" err="1" smtClean="0"/>
              <a:t>하넹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왠일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3:00~3:25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W2-&gt;U1-&gt;W1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(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판자 내렸고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트랙터 위에서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밑으로 </a:t>
            </a:r>
            <a:r>
              <a:rPr lang="ko-KR" altLang="en-US" baseline="0" dirty="0" err="1" smtClean="0"/>
              <a:t>내려가구요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여기 </a:t>
            </a:r>
            <a:r>
              <a:rPr lang="ko-KR" altLang="en-US" baseline="0" dirty="0" err="1" smtClean="0"/>
              <a:t>여기</a:t>
            </a:r>
            <a:r>
              <a:rPr lang="ko-KR" altLang="en-US" baseline="0" dirty="0" smtClean="0"/>
              <a:t>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 걸자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다른 생존자가 판자를 내려 살인마를 기절시킨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킹능성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킹능성을</a:t>
            </a:r>
            <a:r>
              <a:rPr lang="ko-KR" altLang="en-US" baseline="0" dirty="0" smtClean="0"/>
              <a:t> 믿는 </a:t>
            </a:r>
            <a:r>
              <a:rPr lang="ko-KR" altLang="en-US" baseline="0" dirty="0" err="1" smtClean="0"/>
              <a:t>살구씨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넘나 </a:t>
            </a:r>
            <a:r>
              <a:rPr lang="ko-KR" altLang="en-US" baseline="0" dirty="0" err="1" smtClean="0"/>
              <a:t>위험한거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자힐도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업자늠ㄷㄷ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3:25~3:45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W2-&gt;U1-&gt;W1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(4),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다른 곳으로 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그리로 가면 또 사보타지 안했는데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기다려봐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구와악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 종구가 </a:t>
            </a:r>
            <a:r>
              <a:rPr lang="ko-KR" altLang="en-US" baseline="0" dirty="0" err="1" smtClean="0"/>
              <a:t>직관하잖아요ㅋㅋㅋ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대놓고 사보 </a:t>
            </a:r>
            <a:r>
              <a:rPr lang="ko-KR" altLang="en-US" baseline="0" dirty="0" err="1" smtClean="0"/>
              <a:t>하넼ㅋㅋ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플레이를 보고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3:45~4:40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W1-&gt;F2-&gt;W2-&gt;F3-&gt;F9-&gt;W6-&gt;R5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사보타지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-(F3~F9) (</a:t>
            </a:r>
            <a:r>
              <a:rPr lang="ko-KR" altLang="en-US" baseline="0" dirty="0" smtClean="0"/>
              <a:t>살인마보다 앞서 갈고리를 사보타지하러 갔는데 살인마가 전혀 다른 곳으로 가는 것을 보고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어디가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어디가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어디가 친구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친구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아니 </a:t>
            </a:r>
            <a:r>
              <a:rPr lang="ko-KR" altLang="en-US" baseline="0" dirty="0" err="1" smtClean="0"/>
              <a:t>개사기네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어디감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-(F9~W6) </a:t>
            </a:r>
            <a:r>
              <a:rPr lang="ko-KR" altLang="en-US" baseline="0" dirty="0" smtClean="0"/>
              <a:t>괜찮아요 </a:t>
            </a:r>
            <a:r>
              <a:rPr lang="ko-KR" altLang="en-US" baseline="0" dirty="0" err="1" smtClean="0"/>
              <a:t>괜찮아요</a:t>
            </a:r>
            <a:r>
              <a:rPr lang="ko-KR" altLang="en-US" baseline="0" dirty="0" smtClean="0"/>
              <a:t> 여러분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괜찮아 이거 캐리 가능함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일단 뒤로 가서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자 이번에는 내가 대신 맞아주고 좀 그래야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야 진짜 걱정하지마라 내가 다 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절 대 사 보 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총체적 난국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개바쁨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안한곳만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혼란한 게임 상황을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어디가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 </a:t>
            </a:r>
            <a:r>
              <a:rPr lang="ko-KR" altLang="en-US" baseline="0" dirty="0" err="1" smtClean="0"/>
              <a:t>다른곳으로가네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바로피함ㅋㅋ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종구 </a:t>
            </a:r>
            <a:r>
              <a:rPr lang="ko-KR" altLang="en-US" baseline="0" dirty="0" err="1" smtClean="0"/>
              <a:t>바보아니다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망했죠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눈치깠네ㅋㅋㅋ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err="1" smtClean="0"/>
              <a:t>ㅋㅋㅋㅋ살구가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사기네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언제 </a:t>
            </a:r>
            <a:r>
              <a:rPr lang="ko-KR" altLang="en-US" baseline="0" dirty="0" err="1" smtClean="0"/>
              <a:t>캐리하죠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괘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괜찮아요 </a:t>
            </a:r>
            <a:r>
              <a:rPr lang="en-US" altLang="ko-KR" baseline="0" dirty="0" smtClean="0"/>
              <a:t>/  </a:t>
            </a:r>
            <a:r>
              <a:rPr lang="ko-KR" altLang="en-US" baseline="0" dirty="0" err="1" smtClean="0"/>
              <a:t>살트롤이닼ㅋㅋㅋ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이색 컨셉의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놀리며 탓함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저기 지금 </a:t>
            </a:r>
            <a:r>
              <a:rPr lang="ko-KR" altLang="en-US" baseline="0" dirty="0" err="1" smtClean="0"/>
              <a:t>아프신대요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힐이 </a:t>
            </a:r>
            <a:r>
              <a:rPr lang="ko-KR" altLang="en-US" baseline="0" dirty="0" err="1" smtClean="0"/>
              <a:t>안대는데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맞아준다고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혹시 살인마가 </a:t>
            </a:r>
            <a:r>
              <a:rPr lang="ko-KR" altLang="en-US" baseline="0" dirty="0" err="1" smtClean="0"/>
              <a:t>두명인가요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의문을 품고 놀림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380524" y="4145279"/>
            <a:ext cx="707950" cy="3332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위로 구부러진 화살표 46"/>
          <p:cNvSpPr/>
          <p:nvPr/>
        </p:nvSpPr>
        <p:spPr>
          <a:xfrm rot="10303818">
            <a:off x="3298434" y="3728848"/>
            <a:ext cx="595761" cy="358331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0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380524" y="4145279"/>
            <a:ext cx="707950" cy="3332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62893" y="4219672"/>
            <a:ext cx="1430750" cy="733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174718" y="4311900"/>
            <a:ext cx="1405953" cy="64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797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5090093" y="3057709"/>
            <a:ext cx="2426776" cy="1096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057512" y="3125792"/>
            <a:ext cx="944194" cy="53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00577" y="3525573"/>
            <a:ext cx="1563953" cy="636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19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125201" y="4211260"/>
            <a:ext cx="1525513" cy="27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8084287" y="3533195"/>
            <a:ext cx="605806" cy="68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71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424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6685889" y="3243473"/>
            <a:ext cx="1758189" cy="8162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위로 구부러진 화살표 39"/>
          <p:cNvSpPr/>
          <p:nvPr/>
        </p:nvSpPr>
        <p:spPr>
          <a:xfrm rot="19211631">
            <a:off x="7033830" y="3949188"/>
            <a:ext cx="1308541" cy="358331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08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7556750" y="2507226"/>
            <a:ext cx="9173" cy="10394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790093" y="2282238"/>
            <a:ext cx="900000" cy="5789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667971" y="2646093"/>
            <a:ext cx="14748" cy="54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667971" y="3609147"/>
            <a:ext cx="14748" cy="54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7821533" y="4307445"/>
            <a:ext cx="683462" cy="678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8030814" y="4864177"/>
            <a:ext cx="1157643" cy="3574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9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7880524" y="4586748"/>
            <a:ext cx="1217091" cy="2380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654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880525" y="4527755"/>
            <a:ext cx="9862" cy="4719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530820" y="3298785"/>
            <a:ext cx="72513" cy="1673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996965" y="3373244"/>
            <a:ext cx="4862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위로 구부러진 화살표 46"/>
          <p:cNvSpPr/>
          <p:nvPr/>
        </p:nvSpPr>
        <p:spPr>
          <a:xfrm flipH="1">
            <a:off x="7896306" y="3586331"/>
            <a:ext cx="742362" cy="358331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63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190093" y="3627851"/>
            <a:ext cx="0" cy="3704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408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996965" y="3373244"/>
            <a:ext cx="4862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8657303" y="2639961"/>
            <a:ext cx="0" cy="57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7787148" y="1710813"/>
            <a:ext cx="825909" cy="592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938751" y="875201"/>
            <a:ext cx="1643414" cy="789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542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842609" y="781514"/>
            <a:ext cx="0" cy="668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6105832" y="384974"/>
            <a:ext cx="75990" cy="962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도넛 5"/>
          <p:cNvSpPr/>
          <p:nvPr/>
        </p:nvSpPr>
        <p:spPr>
          <a:xfrm>
            <a:off x="5756366" y="251160"/>
            <a:ext cx="280220" cy="293723"/>
          </a:xfrm>
          <a:prstGeom prst="donu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441104" y="4345378"/>
            <a:ext cx="1439743" cy="7107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82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4793226" y="3613355"/>
            <a:ext cx="958646" cy="1489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4938988" y="2395993"/>
            <a:ext cx="1712884" cy="12173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87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527209" y="1638561"/>
            <a:ext cx="89659" cy="9859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5991977" y="1269659"/>
            <a:ext cx="598744" cy="3280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5180524" y="1327355"/>
            <a:ext cx="674586" cy="74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위로 구부러진 화살표 43"/>
          <p:cNvSpPr/>
          <p:nvPr/>
        </p:nvSpPr>
        <p:spPr>
          <a:xfrm>
            <a:off x="5151334" y="1681744"/>
            <a:ext cx="900000" cy="279514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74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02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5180524" y="1729816"/>
            <a:ext cx="658942" cy="73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4280524" y="1700894"/>
            <a:ext cx="629785" cy="7049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504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6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384581" y="1701556"/>
            <a:ext cx="1343029" cy="4232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727610" y="1734829"/>
            <a:ext cx="452547" cy="3354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64321" y="1767228"/>
            <a:ext cx="587886" cy="4971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5416862" y="2296743"/>
            <a:ext cx="1269695" cy="19690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4255274" y="4345301"/>
            <a:ext cx="1074680" cy="6435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3478505" y="4407742"/>
            <a:ext cx="578361" cy="504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40093" y="21790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20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3617</Words>
  <Application>Microsoft Office PowerPoint</Application>
  <PresentationFormat>와이드스크린</PresentationFormat>
  <Paragraphs>1080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427</cp:revision>
  <dcterms:created xsi:type="dcterms:W3CDTF">2020-01-22T04:39:04Z</dcterms:created>
  <dcterms:modified xsi:type="dcterms:W3CDTF">2020-01-31T04:54:11Z</dcterms:modified>
</cp:coreProperties>
</file>