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65405" autoAdjust="0"/>
  </p:normalViewPr>
  <p:slideViewPr>
    <p:cSldViewPr snapToGrid="0">
      <p:cViewPr varScale="1">
        <p:scale>
          <a:sx n="46" d="100"/>
          <a:sy n="46" d="100"/>
        </p:scale>
        <p:origin x="-194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9B8E-7460-4A65-8DD1-5001397F6CD0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107-8B6A-4B65-B28D-2687EDAB2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동영상 링크</a:t>
            </a:r>
            <a:endParaRPr lang="en-US" altLang="ko-KR" dirty="0" smtClean="0"/>
          </a:p>
          <a:p>
            <a:r>
              <a:rPr lang="en-US" altLang="ko-KR" dirty="0" smtClean="0"/>
              <a:t>https://youtu.be/RYgWEXAQ-I4?list=PLiFSqqhi2IVv4mLG3oFNqOsB3G-xZ0Pfw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7:35~9:00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W2-&gt;W3-&gt;U2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뺑뺑이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판자 내리기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도망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4p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모두 수리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-(W2) </a:t>
            </a:r>
            <a:r>
              <a:rPr lang="ko-KR" altLang="en-US" baseline="0" dirty="0" err="1" smtClean="0"/>
              <a:t>어그로의</a:t>
            </a:r>
            <a:r>
              <a:rPr lang="ko-KR" altLang="en-US" baseline="0" dirty="0" smtClean="0"/>
              <a:t> 힘을 보여주겠다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우리에겐 </a:t>
            </a:r>
            <a:r>
              <a:rPr lang="ko-KR" altLang="en-US" baseline="0" dirty="0" err="1" smtClean="0"/>
              <a:t>아드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아드레날린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이 있지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넌 시간이 없을 것이야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미친듯이</a:t>
            </a:r>
            <a:r>
              <a:rPr lang="ko-KR" altLang="en-US" baseline="0" dirty="0" smtClean="0"/>
              <a:t> 돕니다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슈퍼</a:t>
            </a:r>
            <a:r>
              <a:rPr lang="en-US" altLang="ko-KR" baseline="0" dirty="0" smtClean="0"/>
              <a:t>~</a:t>
            </a:r>
            <a:r>
              <a:rPr lang="ko-KR" altLang="en-US" baseline="0" dirty="0" err="1" smtClean="0"/>
              <a:t>하이퍼</a:t>
            </a:r>
            <a:r>
              <a:rPr lang="en-US" altLang="ko-KR" baseline="0" dirty="0" smtClean="0"/>
              <a:t>~</a:t>
            </a:r>
            <a:r>
              <a:rPr lang="ko-KR" altLang="en-US" baseline="0" dirty="0" smtClean="0"/>
              <a:t>인코스</a:t>
            </a:r>
            <a:r>
              <a:rPr lang="en-US" altLang="ko-KR" baseline="0" dirty="0" smtClean="0"/>
              <a:t>~!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여기서 또 낚였네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판자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미리 내리기</a:t>
            </a:r>
            <a:r>
              <a:rPr lang="en-US" altLang="ko-KR" baseline="0" dirty="0" smtClean="0"/>
              <a:t>! (</a:t>
            </a:r>
            <a:r>
              <a:rPr lang="ko-KR" altLang="en-US" baseline="0" dirty="0" smtClean="0"/>
              <a:t>살인마 입장에서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크</a:t>
            </a:r>
            <a:r>
              <a:rPr lang="en-US" altLang="ko-KR" baseline="0" dirty="0" smtClean="0"/>
              <a:t>~ </a:t>
            </a:r>
            <a:r>
              <a:rPr lang="ko-KR" altLang="en-US" baseline="0" dirty="0" err="1" smtClean="0"/>
              <a:t>개빡칩니다</a:t>
            </a:r>
            <a:r>
              <a:rPr lang="ko-KR" altLang="en-US" baseline="0" dirty="0" smtClean="0"/>
              <a:t> 진짜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-(W3) </a:t>
            </a:r>
            <a:r>
              <a:rPr lang="ko-KR" altLang="en-US" baseline="0" dirty="0" smtClean="0"/>
              <a:t>자 나와주세요 </a:t>
            </a:r>
            <a:r>
              <a:rPr lang="ko-KR" altLang="en-US" baseline="0" dirty="0" err="1" smtClean="0"/>
              <a:t>아드</a:t>
            </a:r>
            <a:r>
              <a:rPr lang="en-US" altLang="ko-KR" baseline="0" dirty="0" smtClean="0"/>
              <a:t>~! (</a:t>
            </a:r>
            <a:r>
              <a:rPr lang="ko-KR" altLang="en-US" baseline="0" dirty="0" smtClean="0"/>
              <a:t>말과 동시에 발전기가 모두 수리되며 아드레날린 발동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크</a:t>
            </a:r>
            <a:r>
              <a:rPr lang="en-US" altLang="ko-KR" baseline="0" dirty="0" smtClean="0"/>
              <a:t>~! </a:t>
            </a:r>
            <a:r>
              <a:rPr lang="ko-KR" altLang="en-US" baseline="0" dirty="0" err="1" smtClean="0"/>
              <a:t>이맛이지</a:t>
            </a:r>
            <a:r>
              <a:rPr lang="en-US" altLang="ko-KR" baseline="0" dirty="0" smtClean="0"/>
              <a:t>~… </a:t>
            </a:r>
            <a:r>
              <a:rPr lang="ko-KR" altLang="en-US" baseline="0" dirty="0" smtClean="0"/>
              <a:t>이것이 바로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슈퍼세이브다</a:t>
            </a:r>
            <a:r>
              <a:rPr lang="en-US" altLang="ko-KR" baseline="0" dirty="0" smtClean="0"/>
              <a:t>..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슈하인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이걸 다시 벌리네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어지럽다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데드하드데하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둥글게 둥글게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플레이를 보고</a:t>
            </a:r>
            <a:r>
              <a:rPr lang="en-US" altLang="ko-KR" baseline="0" dirty="0" smtClean="0"/>
              <a:t>)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화 좀 나겠는데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짜증나겠다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토구님도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잘하는거</a:t>
            </a:r>
            <a:r>
              <a:rPr lang="ko-KR" altLang="en-US" baseline="0" dirty="0" smtClean="0"/>
              <a:t> 같은데 살구가 더 잘하네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이성 상실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토구 </a:t>
            </a:r>
            <a:r>
              <a:rPr lang="ko-KR" altLang="en-US" baseline="0" dirty="0" err="1" smtClean="0"/>
              <a:t>화난닼ㅋㅋ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 캐릭터에 감정이입</a:t>
            </a:r>
            <a:r>
              <a:rPr lang="en-US" altLang="ko-KR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타이밍보소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킹드ㅋㅋㅋㅋ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아드님</a:t>
            </a:r>
            <a:r>
              <a:rPr lang="en-US" altLang="ko-KR" baseline="0" dirty="0" smtClean="0"/>
              <a:t>! / </a:t>
            </a:r>
            <a:r>
              <a:rPr lang="ko-KR" altLang="en-US" baseline="0" dirty="0" err="1" smtClean="0"/>
              <a:t>우와ㅋㅋㅋ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캬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완벽하네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ㅁㅊ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설계 지렸고</a:t>
            </a:r>
            <a:r>
              <a:rPr lang="en-US" altLang="ko-KR" baseline="0" dirty="0" smtClean="0"/>
              <a:t>~ (</a:t>
            </a:r>
            <a:r>
              <a:rPr lang="ko-KR" altLang="en-US" baseline="0" dirty="0" smtClean="0"/>
              <a:t>극적 타이밍에 발동한 기술로 위기탈출을 보고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9:00~9:30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U2-&gt;F14-&gt;E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탈출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탈출문</a:t>
            </a:r>
            <a:r>
              <a:rPr lang="ko-KR" altLang="en-US" baseline="0" dirty="0" smtClean="0"/>
              <a:t> 개방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탈출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-(U2~F14) </a:t>
            </a:r>
            <a:r>
              <a:rPr lang="ko-KR" altLang="en-US" baseline="0" dirty="0" smtClean="0"/>
              <a:t>이거 </a:t>
            </a:r>
            <a:r>
              <a:rPr lang="ko-KR" altLang="en-US" baseline="0" dirty="0" err="1" smtClean="0"/>
              <a:t>작집으로</a:t>
            </a:r>
            <a:r>
              <a:rPr lang="ko-KR" altLang="en-US" baseline="0" dirty="0" smtClean="0"/>
              <a:t> 가야겠는데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-(F14~E) </a:t>
            </a:r>
            <a:r>
              <a:rPr lang="ko-KR" altLang="en-US" baseline="0" dirty="0" smtClean="0"/>
              <a:t>빨리 가자 빨리 가자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반대편 문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양쪽 문 둘 다 열리고 </a:t>
            </a:r>
            <a:r>
              <a:rPr lang="ko-KR" altLang="en-US" baseline="0" dirty="0" err="1" smtClean="0"/>
              <a:t>있었을거야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그쪽은 지금 견제 받으니까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반대쪽 문으로 가서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나가면 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-(R5) </a:t>
            </a:r>
            <a:r>
              <a:rPr lang="ko-KR" altLang="en-US" baseline="0" dirty="0" smtClean="0"/>
              <a:t>여러분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토구가 이렇게 약합니다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이동속도</a:t>
            </a:r>
            <a:r>
              <a:rPr lang="en-US" altLang="ko-KR" baseline="0" dirty="0" smtClean="0"/>
              <a:t>) 4.4 </a:t>
            </a:r>
            <a:r>
              <a:rPr lang="ko-KR" altLang="en-US" baseline="0" dirty="0" smtClean="0"/>
              <a:t>살인마는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결국엔 한계가 있어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토끼한테 </a:t>
            </a:r>
            <a:r>
              <a:rPr lang="ko-KR" altLang="en-US" baseline="0" dirty="0" err="1" smtClean="0"/>
              <a:t>엔듀링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밤부즐은</a:t>
            </a:r>
            <a:r>
              <a:rPr lang="ko-KR" altLang="en-US" baseline="0" dirty="0" smtClean="0"/>
              <a:t> 필수입니다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토구 오열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토구 서서 죽음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토구 </a:t>
            </a:r>
            <a:r>
              <a:rPr lang="ko-KR" altLang="en-US" baseline="0" dirty="0" err="1" smtClean="0"/>
              <a:t>우러욧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오늘도 </a:t>
            </a:r>
            <a:r>
              <a:rPr lang="ko-KR" altLang="en-US" baseline="0" dirty="0" err="1" smtClean="0"/>
              <a:t>너스</a:t>
            </a:r>
            <a:r>
              <a:rPr lang="ko-KR" altLang="en-US" baseline="0" dirty="0" smtClean="0"/>
              <a:t> 유저가 늘어납니다</a:t>
            </a:r>
            <a:r>
              <a:rPr lang="en-US" altLang="ko-KR" baseline="0" dirty="0" smtClean="0"/>
              <a:t>.. (</a:t>
            </a:r>
            <a:r>
              <a:rPr lang="ko-KR" altLang="en-US" baseline="0" dirty="0" smtClean="0"/>
              <a:t>살인마 캐릭터에 감정이입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 악물고 </a:t>
            </a:r>
            <a:r>
              <a:rPr lang="ko-KR" altLang="en-US" baseline="0" dirty="0" err="1" smtClean="0"/>
              <a:t>쫒아오나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토구 울먹울먹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토구야ㅜㅜ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토구 </a:t>
            </a:r>
            <a:r>
              <a:rPr lang="ko-KR" altLang="en-US" baseline="0" dirty="0" err="1" smtClean="0"/>
              <a:t>할맛안나겠다ㅠㅠ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 캐릭터에 감정이입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0:55~1:25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W5-&gt;W7-&gt;F14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발전기 탐색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도네 </a:t>
            </a:r>
            <a:r>
              <a:rPr lang="ko-KR" altLang="en-US" baseline="0" dirty="0" smtClean="0"/>
              <a:t>응답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살인마 정체 파악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도네</a:t>
            </a:r>
            <a:r>
              <a:rPr lang="en-US" altLang="ko-KR" baseline="0" dirty="0" smtClean="0"/>
              <a:t>1) </a:t>
            </a:r>
            <a:r>
              <a:rPr lang="ko-KR" altLang="en-US" baseline="0" dirty="0" smtClean="0"/>
              <a:t>예상은 했지만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ㅋㅋㅋ</a:t>
            </a:r>
            <a:r>
              <a:rPr lang="ko-KR" altLang="en-US" baseline="0" dirty="0" smtClean="0"/>
              <a:t> 저 타이밍을 노릴 줄은 몰랐네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알고있는줄</a:t>
            </a:r>
            <a:r>
              <a:rPr lang="ko-KR" altLang="en-US" baseline="0" dirty="0" smtClean="0"/>
              <a:t> 알았는데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도네</a:t>
            </a:r>
            <a:r>
              <a:rPr lang="en-US" altLang="ko-KR" baseline="0" dirty="0" smtClean="0"/>
              <a:t>2) 5</a:t>
            </a:r>
            <a:r>
              <a:rPr lang="ko-KR" altLang="en-US" baseline="0" dirty="0" smtClean="0"/>
              <a:t>초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그거 자동 </a:t>
            </a:r>
            <a:r>
              <a:rPr lang="ko-KR" altLang="en-US" baseline="0" dirty="0" err="1" smtClean="0"/>
              <a:t>밴이라서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5</a:t>
            </a:r>
            <a:r>
              <a:rPr lang="ko-KR" altLang="en-US" baseline="0" dirty="0" err="1" smtClean="0"/>
              <a:t>초일텐데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역시 </a:t>
            </a:r>
            <a:r>
              <a:rPr lang="ko-KR" altLang="en-US" baseline="0" dirty="0" err="1" smtClean="0"/>
              <a:t>데바데가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저때가</a:t>
            </a:r>
            <a:r>
              <a:rPr lang="ko-KR" altLang="en-US" baseline="0" dirty="0" smtClean="0"/>
              <a:t> 제일 </a:t>
            </a:r>
            <a:r>
              <a:rPr lang="ko-KR" altLang="en-US" baseline="0" dirty="0" err="1" smtClean="0"/>
              <a:t>재미있지ㅋㅋㅋㅋ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데시벨 끔찍하다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소리 좀 줄여서 </a:t>
            </a:r>
            <a:r>
              <a:rPr lang="ko-KR" altLang="en-US" baseline="0" dirty="0" err="1" smtClean="0"/>
              <a:t>도네해주지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데린이시어서</a:t>
            </a:r>
            <a:r>
              <a:rPr lang="en-US" altLang="ko-KR" baseline="0" dirty="0" smtClean="0"/>
              <a:t>… (</a:t>
            </a:r>
            <a:r>
              <a:rPr lang="ko-KR" altLang="en-US" baseline="0" dirty="0" smtClean="0"/>
              <a:t>영상 </a:t>
            </a:r>
            <a:r>
              <a:rPr lang="ko-KR" altLang="en-US" baseline="0" dirty="0" err="1" smtClean="0"/>
              <a:t>도네로</a:t>
            </a:r>
            <a:r>
              <a:rPr lang="ko-KR" altLang="en-US" baseline="0" dirty="0" smtClean="0"/>
              <a:t> 초보자 플레이를 보며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고오오오급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스팸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풀어드렸어요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스팸</a:t>
            </a:r>
            <a:r>
              <a:rPr lang="ko-KR" altLang="en-US" baseline="0" dirty="0" smtClean="0"/>
              <a:t> 맛있지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스팸먹으니까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화풀어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시청자의 </a:t>
            </a:r>
            <a:r>
              <a:rPr lang="ko-KR" altLang="en-US" baseline="0" dirty="0" err="1" smtClean="0"/>
              <a:t>도네에</a:t>
            </a:r>
            <a:r>
              <a:rPr lang="ko-KR" altLang="en-US" baseline="0" dirty="0" smtClean="0"/>
              <a:t> 함께 소통</a:t>
            </a:r>
            <a:r>
              <a:rPr lang="en-US" altLang="ko-KR" baseline="0" dirty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1:25~2:45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F14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ko-KR" altLang="en-US" baseline="0" dirty="0" smtClean="0"/>
              <a:t> 발전기 수리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완료</a:t>
            </a:r>
            <a:r>
              <a:rPr lang="en-US" altLang="ko-KR" baseline="0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외적 얘기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수리</a:t>
            </a:r>
            <a:r>
              <a:rPr lang="en-US" altLang="ko-KR" baseline="0" dirty="0" smtClean="0"/>
              <a:t>(4), 3p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수리</a:t>
            </a:r>
            <a:r>
              <a:rPr lang="en-US" altLang="ko-KR" baseline="0" dirty="0" smtClean="0"/>
              <a:t>(3)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 생각해보니까 </a:t>
            </a:r>
            <a:r>
              <a:rPr lang="ko-KR" altLang="en-US" baseline="0" dirty="0" err="1" smtClean="0"/>
              <a:t>어그로</a:t>
            </a:r>
            <a:r>
              <a:rPr lang="ko-KR" altLang="en-US" baseline="0" dirty="0" smtClean="0"/>
              <a:t> 끌어야지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어그로는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다음 시간에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끌어볼게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나중에 오면 그때 끌면 되지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지금은 일단 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무시하고 발전기 하나만 돌려주고요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 </a:t>
            </a:r>
            <a:r>
              <a:rPr lang="ko-KR" altLang="en-US" baseline="0" dirty="0" err="1" smtClean="0"/>
              <a:t>두번</a:t>
            </a:r>
            <a:r>
              <a:rPr lang="ko-KR" altLang="en-US" baseline="0" dirty="0" smtClean="0"/>
              <a:t> 말하면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채팅금지</a:t>
            </a:r>
            <a:r>
              <a:rPr lang="en-US" altLang="ko-KR" baseline="0" dirty="0" smtClean="0"/>
              <a:t>) 10</a:t>
            </a:r>
            <a:r>
              <a:rPr lang="ko-KR" altLang="en-US" baseline="0" dirty="0" smtClean="0"/>
              <a:t>분이야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그런게</a:t>
            </a:r>
            <a:r>
              <a:rPr lang="ko-KR" altLang="en-US" baseline="0" dirty="0" smtClean="0"/>
              <a:t> 있구나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자동 </a:t>
            </a:r>
            <a:r>
              <a:rPr lang="ko-KR" altLang="en-US" baseline="0" dirty="0" err="1" smtClean="0"/>
              <a:t>밴에</a:t>
            </a:r>
            <a:r>
              <a:rPr lang="ko-KR" altLang="en-US" baseline="0" dirty="0" smtClean="0"/>
              <a:t> 넣어놨었거든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두번</a:t>
            </a:r>
            <a:r>
              <a:rPr lang="ko-KR" altLang="en-US" baseline="0" dirty="0" smtClean="0"/>
              <a:t> 말하면 </a:t>
            </a:r>
            <a:r>
              <a:rPr lang="ko-KR" altLang="en-US" baseline="0" dirty="0" err="1" smtClean="0"/>
              <a:t>밴인가봐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-3</a:t>
            </a:r>
            <a:r>
              <a:rPr lang="ko-KR" altLang="en-US" baseline="0" dirty="0" err="1" smtClean="0"/>
              <a:t>픽이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쫒깁니다</a:t>
            </a:r>
            <a:r>
              <a:rPr lang="en-US" altLang="ko-KR" baseline="0" dirty="0" smtClean="0"/>
              <a:t>. (3p </a:t>
            </a:r>
            <a:r>
              <a:rPr lang="ko-KR" altLang="en-US" baseline="0" dirty="0" smtClean="0"/>
              <a:t>부상을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잘 싸우고 계십니까</a:t>
            </a:r>
            <a:r>
              <a:rPr lang="en-US" altLang="ko-KR" baseline="0" dirty="0" smtClean="0"/>
              <a:t>? (</a:t>
            </a:r>
            <a:r>
              <a:rPr lang="ko-KR" altLang="en-US" baseline="0" dirty="0" smtClean="0"/>
              <a:t>곧바로 </a:t>
            </a:r>
            <a:r>
              <a:rPr lang="en-US" altLang="ko-KR" baseline="0" dirty="0" smtClean="0"/>
              <a:t>3p</a:t>
            </a:r>
            <a:r>
              <a:rPr lang="ko-KR" altLang="en-US" baseline="0" dirty="0" smtClean="0"/>
              <a:t>빈사를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칼 같이 눕네요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토구</a:t>
            </a:r>
            <a:r>
              <a:rPr lang="en-US" altLang="ko-KR" baseline="0" dirty="0" smtClean="0"/>
              <a:t>! / </a:t>
            </a:r>
            <a:r>
              <a:rPr lang="ko-KR" altLang="en-US" baseline="0" dirty="0" smtClean="0"/>
              <a:t>토끼다</a:t>
            </a:r>
            <a:r>
              <a:rPr lang="en-US" altLang="ko-KR" baseline="0" dirty="0" smtClean="0"/>
              <a:t>.. / </a:t>
            </a:r>
            <a:r>
              <a:rPr lang="ko-KR" altLang="en-US" baseline="0" dirty="0" smtClean="0"/>
              <a:t>살인마 토구 아닌가요</a:t>
            </a:r>
            <a:r>
              <a:rPr lang="en-US" altLang="ko-KR" baseline="0" dirty="0" smtClean="0"/>
              <a:t>? (</a:t>
            </a:r>
            <a:r>
              <a:rPr lang="ko-KR" altLang="en-US" baseline="0" dirty="0" smtClean="0"/>
              <a:t>살인마 정체를 파악하며 게임에 집중하기 시작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음성도네이션을</a:t>
            </a:r>
            <a:r>
              <a:rPr lang="ko-KR" altLang="en-US" baseline="0" dirty="0" smtClean="0"/>
              <a:t> 듣고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킹ㅡ도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김도님</a:t>
            </a:r>
            <a:r>
              <a:rPr lang="ko-KR" altLang="en-US" baseline="0" dirty="0" smtClean="0"/>
              <a:t> 정기검진 </a:t>
            </a:r>
            <a:r>
              <a:rPr lang="ko-KR" altLang="en-US" baseline="0" dirty="0" err="1" smtClean="0"/>
              <a:t>받으러갔다는데</a:t>
            </a:r>
            <a:r>
              <a:rPr lang="en-US" altLang="ko-KR" baseline="0" dirty="0" smtClean="0"/>
              <a:t>… (</a:t>
            </a:r>
            <a:r>
              <a:rPr lang="ko-KR" altLang="en-US" baseline="0" dirty="0" smtClean="0"/>
              <a:t>타 </a:t>
            </a:r>
            <a:r>
              <a:rPr lang="ko-KR" altLang="en-US" baseline="0" dirty="0" err="1" smtClean="0"/>
              <a:t>스트리머</a:t>
            </a:r>
            <a:r>
              <a:rPr lang="ko-KR" altLang="en-US" baseline="0" dirty="0" smtClean="0"/>
              <a:t> 얘기</a:t>
            </a:r>
            <a:r>
              <a:rPr lang="en-US" altLang="ko-KR" baseline="0" dirty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2:45~3:22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F14-&gt;W5-&gt;R4-&gt;F7-&gt;F8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ko-KR" altLang="en-US" baseline="0" dirty="0" smtClean="0"/>
              <a:t> 이동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 조우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-(W5) (</a:t>
            </a:r>
            <a:r>
              <a:rPr lang="ko-KR" altLang="en-US" baseline="0" dirty="0" smtClean="0"/>
              <a:t>생존자를 구해주기 위해 접근하다가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쓰읍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판자는 썼고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-(F4) (</a:t>
            </a:r>
            <a:r>
              <a:rPr lang="ko-KR" altLang="en-US" baseline="0" dirty="0" smtClean="0"/>
              <a:t>살인마가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일로 오게끔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-(F7) (</a:t>
            </a:r>
            <a:r>
              <a:rPr lang="ko-KR" altLang="en-US" baseline="0" dirty="0" smtClean="0"/>
              <a:t>자신을 </a:t>
            </a:r>
            <a:r>
              <a:rPr lang="ko-KR" altLang="en-US" baseline="0" dirty="0" err="1" smtClean="0"/>
              <a:t>쫒다가</a:t>
            </a:r>
            <a:r>
              <a:rPr lang="ko-KR" altLang="en-US" baseline="0" dirty="0" smtClean="0"/>
              <a:t> 포기하자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야 이걸 거르네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걸러서 이건 안되겠다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-(F8) </a:t>
            </a:r>
            <a:r>
              <a:rPr lang="ko-KR" altLang="en-US" baseline="0" dirty="0" smtClean="0"/>
              <a:t>이거 그냥 발전기 돌려야겠는데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깜짝이야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흙이라 맞추기 개 어렵겠다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킹갓</a:t>
            </a:r>
            <a:r>
              <a:rPr lang="ko-KR" altLang="en-US" baseline="0" dirty="0" smtClean="0"/>
              <a:t> 갈대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스텔ㅡ스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맵과</a:t>
            </a:r>
            <a:r>
              <a:rPr lang="ko-KR" altLang="en-US" baseline="0" dirty="0" smtClean="0"/>
              <a:t> 캐릭터의 특성을 반영해 게임 상황 파악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3:22~4:00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F8-&gt;F7-&gt;R6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ko-KR" altLang="en-US" baseline="0" dirty="0" smtClean="0"/>
              <a:t> 발전기 수리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도망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이동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생존자 구조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</a:t>
            </a:r>
            <a:r>
              <a:rPr lang="ko-KR" altLang="en-US" baseline="0" dirty="0" smtClean="0"/>
              <a:t>구조됨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지금 안 살리면 잠식이거든</a:t>
            </a:r>
            <a:r>
              <a:rPr lang="en-US" altLang="ko-KR" baseline="0" dirty="0" smtClean="0"/>
              <a:t>…(</a:t>
            </a:r>
            <a:r>
              <a:rPr lang="ko-KR" altLang="en-US" baseline="0" dirty="0" smtClean="0"/>
              <a:t>구조하면서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지금</a:t>
            </a:r>
            <a:r>
              <a:rPr lang="en-US" altLang="ko-KR" baseline="0" dirty="0" smtClean="0"/>
              <a:t>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근데 저거 갈대가 아니라 옥수수 아님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전망대 올라가네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4:00~5:00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R6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ko-KR" altLang="en-US" baseline="0" dirty="0" smtClean="0"/>
              <a:t> 뺑뺑이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데드하드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판자 내리기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플레이어 부상</a:t>
            </a:r>
            <a:r>
              <a:rPr lang="en-US" altLang="ko-KR" baseline="0" dirty="0" smtClean="0"/>
              <a:t>(W5), </a:t>
            </a:r>
            <a:r>
              <a:rPr lang="ko-KR" altLang="en-US" baseline="0" dirty="0" smtClean="0"/>
              <a:t>플레이어 빈사</a:t>
            </a:r>
            <a:r>
              <a:rPr lang="en-US" altLang="ko-KR" baseline="0" dirty="0" smtClean="0"/>
              <a:t>(R6), </a:t>
            </a:r>
            <a:r>
              <a:rPr lang="ko-KR" altLang="en-US" baseline="0" dirty="0" smtClean="0"/>
              <a:t>플레이어 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-(R6) (</a:t>
            </a:r>
            <a:r>
              <a:rPr lang="ko-KR" altLang="en-US" baseline="0" dirty="0" smtClean="0"/>
              <a:t>투척 도끼를 맞아 부상당하며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</a:t>
            </a:r>
            <a:r>
              <a:rPr lang="en-US" altLang="ko-KR" baseline="0" dirty="0" smtClean="0"/>
              <a:t>~</a:t>
            </a:r>
            <a:r>
              <a:rPr lang="ko-KR" altLang="en-US" baseline="0" dirty="0" smtClean="0"/>
              <a:t>하</a:t>
            </a:r>
            <a:r>
              <a:rPr lang="en-US" altLang="ko-KR" baseline="0" dirty="0" smtClean="0"/>
              <a:t>~!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데드하드를</a:t>
            </a:r>
            <a:r>
              <a:rPr lang="ko-KR" altLang="en-US" baseline="0" dirty="0" smtClean="0"/>
              <a:t> 사용해 도끼를 피하며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하</a:t>
            </a:r>
            <a:r>
              <a:rPr lang="en-US" altLang="ko-KR" baseline="0" dirty="0" smtClean="0"/>
              <a:t>~!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판자 앞에서 빈사 당하며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앗</a:t>
            </a:r>
            <a:r>
              <a:rPr lang="en-US" altLang="ko-KR" baseline="0" dirty="0" smtClean="0"/>
              <a:t>!...</a:t>
            </a:r>
            <a:r>
              <a:rPr lang="ko-KR" altLang="en-US" baseline="0" dirty="0" smtClean="0"/>
              <a:t>아이고 </a:t>
            </a:r>
            <a:r>
              <a:rPr lang="ko-KR" altLang="en-US" baseline="0" dirty="0" err="1" smtClean="0"/>
              <a:t>와리가리를</a:t>
            </a:r>
            <a:r>
              <a:rPr lang="ko-KR" altLang="en-US" baseline="0" dirty="0" smtClean="0"/>
              <a:t> 잘 터는데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나의 슈퍼 지르기가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도끼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충전한다 이거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아까 </a:t>
            </a:r>
            <a:r>
              <a:rPr lang="ko-KR" altLang="en-US" baseline="0" dirty="0" err="1" smtClean="0"/>
              <a:t>어그로</a:t>
            </a:r>
            <a:r>
              <a:rPr lang="ko-KR" altLang="en-US" baseline="0" dirty="0" smtClean="0"/>
              <a:t> 끈다고 무리하게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대 맞고 시작해가지고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잘 맞추네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슬로우</a:t>
            </a:r>
            <a:r>
              <a:rPr lang="ko-KR" altLang="en-US" baseline="0" dirty="0" smtClean="0"/>
              <a:t> 도낀가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족쇄도끼네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하</a:t>
            </a:r>
            <a:r>
              <a:rPr lang="en-US" altLang="ko-KR" baseline="0" dirty="0" smtClean="0"/>
              <a:t>! / </a:t>
            </a:r>
            <a:r>
              <a:rPr lang="ko-KR" altLang="en-US" baseline="0" dirty="0" smtClean="0"/>
              <a:t>앗</a:t>
            </a:r>
            <a:r>
              <a:rPr lang="en-US" altLang="ko-KR" baseline="0" dirty="0" smtClean="0"/>
              <a:t>. / </a:t>
            </a:r>
            <a:r>
              <a:rPr lang="ko-KR" altLang="en-US" baseline="0" dirty="0" smtClean="0"/>
              <a:t>앗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감탄사를 </a:t>
            </a:r>
            <a:r>
              <a:rPr lang="ko-KR" altLang="en-US" baseline="0" dirty="0" err="1" smtClean="0"/>
              <a:t>흉내내며</a:t>
            </a:r>
            <a:r>
              <a:rPr lang="ko-KR" altLang="en-US" baseline="0" dirty="0" smtClean="0"/>
              <a:t> 웃음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5:00~5:45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R6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수리</a:t>
            </a:r>
            <a:r>
              <a:rPr lang="en-US" altLang="ko-KR" baseline="0" dirty="0" smtClean="0"/>
              <a:t>(2), </a:t>
            </a:r>
            <a:r>
              <a:rPr lang="ko-KR" altLang="en-US" baseline="0" dirty="0" smtClean="0"/>
              <a:t>플레이어 구조됨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한대 맞고 </a:t>
            </a:r>
            <a:r>
              <a:rPr lang="ko-KR" altLang="en-US" baseline="0" dirty="0" err="1" smtClean="0"/>
              <a:t>데드하드</a:t>
            </a:r>
            <a:r>
              <a:rPr lang="ko-KR" altLang="en-US" baseline="0" dirty="0" smtClean="0"/>
              <a:t> 빠지고 시작해가지고 아유 여기 판자가 없네 이거 큰일났는데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근방 </a:t>
            </a:r>
            <a:r>
              <a:rPr lang="ko-KR" altLang="en-US" baseline="0" dirty="0" err="1" smtClean="0"/>
              <a:t>몇십미터</a:t>
            </a:r>
            <a:r>
              <a:rPr lang="ko-KR" altLang="en-US" baseline="0" dirty="0" smtClean="0"/>
              <a:t> 이내 판자가 제로입니다 제로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안 살리고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아아 살리지마 살리지마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살인마한테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걸리지만 않으면 돼요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이거 살리면 죽거든요 이거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진짜 </a:t>
            </a:r>
            <a:r>
              <a:rPr lang="ko-KR" altLang="en-US" baseline="0" dirty="0" err="1" smtClean="0"/>
              <a:t>살릴거면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아까처럼 게이지 피 다 빠지고 </a:t>
            </a:r>
            <a:r>
              <a:rPr lang="ko-KR" altLang="en-US" baseline="0" dirty="0" err="1" smtClean="0"/>
              <a:t>살리는게</a:t>
            </a:r>
            <a:r>
              <a:rPr lang="ko-KR" altLang="en-US" baseline="0" dirty="0" smtClean="0"/>
              <a:t> 맞아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콧노래 좋다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콧노래 부르는 </a:t>
            </a:r>
            <a:r>
              <a:rPr lang="ko-KR" altLang="en-US" baseline="0" dirty="0" err="1" smtClean="0"/>
              <a:t>컨셉</a:t>
            </a:r>
            <a:r>
              <a:rPr lang="ko-KR" altLang="en-US" baseline="0" dirty="0" smtClean="0"/>
              <a:t> 잘 </a:t>
            </a:r>
            <a:r>
              <a:rPr lang="ko-KR" altLang="en-US" baseline="0" dirty="0" err="1" smtClean="0"/>
              <a:t>만든거</a:t>
            </a:r>
            <a:r>
              <a:rPr lang="ko-KR" altLang="en-US" baseline="0" dirty="0" smtClean="0"/>
              <a:t> 같음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 캐릭터의 특성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칼로 찔러버리면 해결 아닙니까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언제 </a:t>
            </a:r>
            <a:r>
              <a:rPr lang="ko-KR" altLang="en-US" baseline="0" dirty="0" err="1" smtClean="0"/>
              <a:t>걸렸다냐</a:t>
            </a:r>
            <a:r>
              <a:rPr lang="en-US" altLang="ko-KR" baseline="0" dirty="0" smtClean="0"/>
              <a:t>.. 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5:45~6:25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R6-&gt;W5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(R6), </a:t>
            </a:r>
            <a:r>
              <a:rPr lang="ko-KR" altLang="en-US" dirty="0" smtClean="0"/>
              <a:t>자가치료</a:t>
            </a:r>
            <a:r>
              <a:rPr lang="en-US" altLang="ko-KR" dirty="0" smtClean="0"/>
              <a:t>(W5)(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4p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-60</a:t>
            </a:r>
            <a:r>
              <a:rPr lang="ko-KR" altLang="en-US" baseline="0" dirty="0" smtClean="0"/>
              <a:t>초 여포입니다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-(4p</a:t>
            </a:r>
            <a:r>
              <a:rPr lang="ko-KR" altLang="en-US" baseline="0" dirty="0" smtClean="0"/>
              <a:t>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 이걸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대 맞네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아직 여포 상태니까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일단 그냥 치료하구요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도끼 충전할 타이밍이라서 일로 </a:t>
            </a:r>
            <a:r>
              <a:rPr lang="ko-KR" altLang="en-US" baseline="0" dirty="0" err="1" smtClean="0"/>
              <a:t>안올거야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살릴 타이밍을 봅시다 살릴 각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다른 애들이 발전기 돌려주겠죠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깡</a:t>
            </a:r>
            <a:r>
              <a:rPr lang="en-US" altLang="ko-KR" baseline="0" dirty="0" smtClean="0"/>
              <a:t>~! / </a:t>
            </a:r>
            <a:r>
              <a:rPr lang="ko-KR" altLang="en-US" baseline="0" dirty="0" smtClean="0"/>
              <a:t>깡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광부래요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도끼가 구조물에 맞는 소리를 </a:t>
            </a:r>
            <a:r>
              <a:rPr lang="ko-KR" altLang="en-US" baseline="0" dirty="0" err="1" smtClean="0"/>
              <a:t>흉내냄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주변에 판자가 없어서 얼마 </a:t>
            </a:r>
            <a:r>
              <a:rPr lang="ko-KR" altLang="en-US" baseline="0" dirty="0" err="1" smtClean="0"/>
              <a:t>못버텨주네ㅠ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칼찌는</a:t>
            </a:r>
            <a:r>
              <a:rPr lang="ko-KR" altLang="en-US" baseline="0" dirty="0" smtClean="0"/>
              <a:t> 각이 </a:t>
            </a:r>
            <a:r>
              <a:rPr lang="ko-KR" altLang="en-US" baseline="0" dirty="0" err="1" smtClean="0"/>
              <a:t>안나오네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치료속도 </a:t>
            </a:r>
            <a:r>
              <a:rPr lang="ko-KR" altLang="en-US" baseline="0" dirty="0" err="1" smtClean="0"/>
              <a:t>왤케느림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6:25~7:35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W5-&gt;R4-&gt;W3-&gt;W2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생존자 구조</a:t>
            </a:r>
            <a:r>
              <a:rPr lang="en-US" altLang="ko-KR" dirty="0" smtClean="0"/>
              <a:t>(W3), </a:t>
            </a:r>
            <a:r>
              <a:rPr lang="ko-KR" altLang="en-US" dirty="0" smtClean="0"/>
              <a:t>뺑뺑이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판자 내리기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기절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도망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4p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(W3),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수리</a:t>
            </a:r>
            <a:r>
              <a:rPr lang="en-US" altLang="ko-KR" baseline="0" dirty="0" smtClean="0"/>
              <a:t>(1), </a:t>
            </a:r>
            <a:r>
              <a:rPr lang="ko-KR" altLang="en-US" baseline="0" dirty="0" smtClean="0"/>
              <a:t>플레이어 부상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-(R4) </a:t>
            </a:r>
            <a:r>
              <a:rPr lang="ko-KR" altLang="en-US" baseline="0" dirty="0" smtClean="0"/>
              <a:t>슬슬 </a:t>
            </a:r>
            <a:r>
              <a:rPr lang="ko-KR" altLang="en-US" baseline="0" dirty="0" err="1" smtClean="0"/>
              <a:t>캠핑중인데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오케이 지금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-(W3) (</a:t>
            </a:r>
            <a:r>
              <a:rPr lang="ko-KR" altLang="en-US" baseline="0" dirty="0" smtClean="0"/>
              <a:t>구조 후 살인마에게 </a:t>
            </a:r>
            <a:r>
              <a:rPr lang="ko-KR" altLang="en-US" baseline="0" dirty="0" err="1" smtClean="0"/>
              <a:t>쫒기며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일로 와보시게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아이고 </a:t>
            </a:r>
            <a:r>
              <a:rPr lang="ko-KR" altLang="en-US" baseline="0" dirty="0" err="1" smtClean="0"/>
              <a:t>이쪽입니다요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아이고 </a:t>
            </a:r>
            <a:r>
              <a:rPr lang="ko-KR" altLang="en-US" baseline="0" dirty="0" err="1" smtClean="0"/>
              <a:t>이쪽입니다요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 생각에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이번에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판자를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내리겠죠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그거를 </a:t>
            </a:r>
            <a:r>
              <a:rPr lang="ko-KR" altLang="en-US" baseline="0" dirty="0" err="1" smtClean="0"/>
              <a:t>꼬는거야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움찔하지 않고 </a:t>
            </a:r>
            <a:r>
              <a:rPr lang="ko-KR" altLang="en-US" baseline="0" dirty="0" err="1" smtClean="0"/>
              <a:t>쫒아가서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공격당함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야 이거 그냥 들어오는데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그래도 한 바퀴 더 돌아요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 도끼가 빗나가면서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에이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판자 기절 신음소리를 </a:t>
            </a:r>
            <a:r>
              <a:rPr lang="ko-KR" altLang="en-US" baseline="0" dirty="0" err="1" smtClean="0"/>
              <a:t>흉내내며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우어어어얼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-(W2) </a:t>
            </a:r>
            <a:r>
              <a:rPr lang="ko-KR" altLang="en-US" baseline="0" dirty="0" smtClean="0"/>
              <a:t>오케이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고얀놈</a:t>
            </a:r>
            <a:r>
              <a:rPr lang="en-US" altLang="ko-KR" baseline="0" dirty="0" smtClean="0"/>
              <a:t>! / 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이쪽입니다요</a:t>
            </a:r>
            <a:r>
              <a:rPr lang="en-US" altLang="ko-KR" baseline="0" dirty="0" smtClean="0"/>
              <a:t>~ / </a:t>
            </a:r>
            <a:r>
              <a:rPr lang="ko-KR" altLang="en-US" baseline="0" dirty="0" err="1" smtClean="0"/>
              <a:t>빠꾸없네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욕심인가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둥글게 둥글게</a:t>
            </a:r>
            <a:r>
              <a:rPr lang="en-US" altLang="ko-KR" baseline="0" dirty="0" smtClean="0"/>
              <a:t>~ (</a:t>
            </a:r>
            <a:r>
              <a:rPr lang="ko-KR" altLang="en-US" baseline="0" dirty="0" smtClean="0"/>
              <a:t>살인마에게서 도망가는 모습을 희화화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01F8-5A19-4D53-B525-D052BC8201C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19_04_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헌트리스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440093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143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6202023" y="1565786"/>
            <a:ext cx="1383341" cy="19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7756752" y="1837864"/>
            <a:ext cx="345835" cy="15279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440093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1474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7045036" y="3501825"/>
            <a:ext cx="1022139" cy="15279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 flipV="1">
            <a:off x="2491712" y="4265786"/>
            <a:ext cx="4315255" cy="5860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440093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9321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7706965" y="3395726"/>
            <a:ext cx="671400" cy="159191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6973221" y="5069078"/>
            <a:ext cx="58518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40093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07898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440093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21836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7025686" y="3532909"/>
            <a:ext cx="1432923" cy="14921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8406757" y="2514600"/>
            <a:ext cx="30661" cy="9008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5715000" y="2514601"/>
            <a:ext cx="2676427" cy="11309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5967041" y="3639486"/>
            <a:ext cx="1029999" cy="1126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440093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92186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7144312" y="3564967"/>
            <a:ext cx="1520366" cy="50163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133233" y="3298785"/>
            <a:ext cx="58422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로 구부러진 화살표 5"/>
          <p:cNvSpPr/>
          <p:nvPr/>
        </p:nvSpPr>
        <p:spPr>
          <a:xfrm>
            <a:off x="6133233" y="3536117"/>
            <a:ext cx="584223" cy="250818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440093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27014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8581550" y="3506224"/>
            <a:ext cx="0" cy="5870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위로 구부러진 화살표 39"/>
          <p:cNvSpPr/>
          <p:nvPr/>
        </p:nvSpPr>
        <p:spPr>
          <a:xfrm rot="5400000" flipV="1">
            <a:off x="8679801" y="3665820"/>
            <a:ext cx="730060" cy="299932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40093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425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440093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26009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8581550" y="3506224"/>
            <a:ext cx="0" cy="5870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440093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4043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8710875" y="2558074"/>
            <a:ext cx="0" cy="6832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7790093" y="1674184"/>
            <a:ext cx="900000" cy="6832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6151418" y="1609212"/>
            <a:ext cx="132385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40093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501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</TotalTime>
  <Words>2060</Words>
  <Application>Microsoft Office PowerPoint</Application>
  <PresentationFormat>사용자 지정</PresentationFormat>
  <Paragraphs>566</Paragraphs>
  <Slides>11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user</cp:lastModifiedBy>
  <cp:revision>326</cp:revision>
  <dcterms:created xsi:type="dcterms:W3CDTF">2020-01-22T04:39:04Z</dcterms:created>
  <dcterms:modified xsi:type="dcterms:W3CDTF">2020-01-29T07:47:52Z</dcterms:modified>
</cp:coreProperties>
</file>