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2317" autoAdjust="0"/>
  </p:normalViewPr>
  <p:slideViewPr>
    <p:cSldViewPr snapToGrid="0">
      <p:cViewPr varScale="1">
        <p:scale>
          <a:sx n="91" d="100"/>
          <a:sy n="91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오니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20_07_02_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닥터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1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4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클라운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0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역병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20_06_20_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카니발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CA-430F-A171-486B7AB8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힐빌리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Sheet1!$I$2:$I$32</c:f>
              <c:numCache>
                <c:formatCode>General</c:formatCode>
                <c:ptCount val="31"/>
                <c:pt idx="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10-4014-8623-622C1DCD5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1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5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3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2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9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5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7123131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633555" y="3276524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6724995" y="922713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86,144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60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77141093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68,228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1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50555"/>
              </p:ext>
            </p:extLst>
          </p:nvPr>
        </p:nvGraphicFramePr>
        <p:xfrm>
          <a:off x="527393" y="279091"/>
          <a:ext cx="11268368" cy="616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49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166099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</a:t>
                      </a:r>
                      <a:r>
                        <a:rPr lang="ko-KR" altLang="en-US" sz="1600" baseline="0" dirty="0" smtClean="0"/>
                        <a:t> 분류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모멘트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Slapstick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Circus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Tendency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‘E’ - ‘C’ - ‘C~S’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‘S’ - ‘C’ - ‘C’ - ‘C~S’ - ‘N’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‘E’ - ‘C’ - ‘E’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‘C’ - ‘C’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‘C/E’ - ‘C/E’ - ‘C/E’ - ‘C/E’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 - ‘C’ - ‘E’ - ‘E’ - ‘C~S’ –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‘C/E’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</a:t>
                      </a:r>
                      <a:r>
                        <a:rPr lang="en-US" altLang="ko-KR" sz="1800" baseline="0" dirty="0" smtClean="0"/>
                        <a:t> - ‘C’ - ‘C’ - ‘S’ - ’S’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9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‘S’ - ‘N’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4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6356"/>
              </p:ext>
            </p:extLst>
          </p:nvPr>
        </p:nvGraphicFramePr>
        <p:xfrm>
          <a:off x="494142" y="478590"/>
          <a:ext cx="11118742" cy="593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3582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</a:tblGrid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 분류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흥미 곡선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</a:t>
                      </a:r>
                      <a:r>
                        <a:rPr lang="en-US" altLang="ko-KR" baseline="0" dirty="0" smtClean="0"/>
                        <a:t>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56936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 – 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‘C/E’ – ‘C/E’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1711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‘E’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0463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30843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334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r>
                        <a:rPr lang="en-US" altLang="ko-KR" baseline="0" dirty="0" smtClean="0"/>
                        <a:t>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708"/>
              </p:ext>
            </p:extLst>
          </p:nvPr>
        </p:nvGraphicFramePr>
        <p:xfrm>
          <a:off x="494142" y="478596"/>
          <a:ext cx="11268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061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모멘트 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Novice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Slapstick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Expert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Circus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4142" y="2751512"/>
            <a:ext cx="1023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빈도</a:t>
            </a:r>
            <a:r>
              <a:rPr lang="en-US" altLang="ko-KR" sz="1600" b="1" dirty="0" smtClean="0"/>
              <a:t>=</a:t>
            </a:r>
          </a:p>
          <a:p>
            <a:r>
              <a:rPr lang="en-US" altLang="ko-KR" sz="1600" dirty="0" smtClean="0"/>
              <a:t>Circus &gt; Expert &gt; Slapstick &gt; Novice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경향</a:t>
            </a:r>
            <a:r>
              <a:rPr lang="en-US" altLang="ko-KR" sz="1600" b="1" dirty="0" smtClean="0"/>
              <a:t>=</a:t>
            </a:r>
          </a:p>
          <a:p>
            <a:r>
              <a:rPr lang="ko-KR" altLang="en-US" sz="1600" dirty="0" smtClean="0"/>
              <a:t>산발적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무작위적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비선형적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원인 분석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상대적으로 적은 표본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최신 영상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여개 기준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게임 실력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최고수</a:t>
            </a:r>
            <a:r>
              <a:rPr lang="ko-KR" altLang="en-US" sz="1600" dirty="0" smtClean="0"/>
              <a:t> 반열에 오른 실력자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게임의 특성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오래 플레이할수록 게임의 규칙에 </a:t>
            </a:r>
            <a:r>
              <a:rPr lang="ko-KR" altLang="en-US" sz="1600" dirty="0" err="1" smtClean="0"/>
              <a:t>익숙해짐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비고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흥미로운 전개이지만 </a:t>
            </a:r>
            <a:r>
              <a:rPr lang="ko-KR" altLang="en-US" sz="1600" dirty="0" smtClean="0"/>
              <a:t>특정 모멘트에는 </a:t>
            </a:r>
            <a:r>
              <a:rPr lang="ko-KR" altLang="en-US" sz="1600" dirty="0"/>
              <a:t>해당하지 않는 상황도 </a:t>
            </a:r>
            <a:r>
              <a:rPr lang="ko-KR" altLang="en-US" sz="1600" dirty="0" smtClean="0"/>
              <a:t>있었다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모멘트의 </a:t>
            </a:r>
            <a:r>
              <a:rPr lang="ko-KR" altLang="en-US" sz="1600" dirty="0"/>
              <a:t>급격한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전환이 </a:t>
            </a:r>
            <a:r>
              <a:rPr lang="ko-KR" altLang="en-US" sz="1600" dirty="0"/>
              <a:t>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복수의 모멘트가 동시에 일어나기도 </a:t>
            </a:r>
            <a:r>
              <a:rPr lang="ko-KR" altLang="en-US" sz="1600" dirty="0" smtClean="0"/>
              <a:t>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분명 </a:t>
            </a:r>
            <a:r>
              <a:rPr lang="ko-KR" altLang="en-US" sz="1600" dirty="0" smtClean="0"/>
              <a:t>플레이 자체는 </a:t>
            </a:r>
            <a:r>
              <a:rPr lang="en-US" altLang="ko-KR" sz="1600" dirty="0" smtClean="0"/>
              <a:t>expert</a:t>
            </a:r>
            <a:r>
              <a:rPr lang="ko-KR" altLang="en-US" sz="1600" dirty="0"/>
              <a:t>인데 </a:t>
            </a:r>
            <a:r>
              <a:rPr lang="ko-KR" altLang="en-US" sz="1600" dirty="0" err="1"/>
              <a:t>스트리머의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발화방식이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circus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)</a:t>
            </a:r>
          </a:p>
        </p:txBody>
      </p:sp>
      <p:sp>
        <p:nvSpPr>
          <p:cNvPr id="5" name="타원 4"/>
          <p:cNvSpPr/>
          <p:nvPr/>
        </p:nvSpPr>
        <p:spPr>
          <a:xfrm>
            <a:off x="11046911" y="2944904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10153532" y="2944904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8366774" y="2944904"/>
            <a:ext cx="573578" cy="5735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9260153" y="2944904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76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051300953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722522" y="3301462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7813962" y="947651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78,144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2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81729152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2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78,790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945093184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2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78,445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2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2139322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76,264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8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57110948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057701" y="744403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149141" y="918574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06859" y="770530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189590" y="944701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26808" y="2037804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813891" y="927283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48436" y="770530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339876" y="935992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86,893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8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12431108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715299" y="3291293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8806739" y="937482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60,284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65428256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7717944" y="78072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0675" y="937478"/>
            <a:ext cx="0" cy="11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74,903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630823378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188951" y="191193"/>
            <a:ext cx="573578" cy="57357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1082330" y="191193"/>
            <a:ext cx="573578" cy="57357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42" y="137506"/>
            <a:ext cx="179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조회수 </a:t>
            </a:r>
            <a:r>
              <a:rPr lang="en-US" altLang="ko-KR" sz="1400" dirty="0" smtClean="0"/>
              <a:t>: 58,598 </a:t>
            </a:r>
            <a:r>
              <a:rPr lang="ko-KR" altLang="en-US" sz="1400" dirty="0" smtClean="0"/>
              <a:t>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2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821</Words>
  <Application>Microsoft Office PowerPoint</Application>
  <PresentationFormat>와이드스크린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210</cp:revision>
  <dcterms:created xsi:type="dcterms:W3CDTF">2020-01-22T04:39:04Z</dcterms:created>
  <dcterms:modified xsi:type="dcterms:W3CDTF">2020-07-16T08:34:17Z</dcterms:modified>
</cp:coreProperties>
</file>