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308" r:id="rId2"/>
    <p:sldId id="312" r:id="rId3"/>
    <p:sldId id="326" r:id="rId4"/>
    <p:sldId id="316" r:id="rId5"/>
    <p:sldId id="327" r:id="rId6"/>
    <p:sldId id="328" r:id="rId7"/>
    <p:sldId id="32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- 1</a:t>
            </a:r>
            <a:endParaRPr lang="en-US" altLang="ko-KR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76095"/>
            <a:ext cx="4807972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/>
              <a:t>- </a:t>
            </a:r>
            <a:r>
              <a:rPr lang="en-US" altLang="ko-KR" sz="2000" b="1" dirty="0" smtClean="0"/>
              <a:t>2</a:t>
            </a:r>
            <a:endParaRPr lang="en-US" altLang="ko-KR" sz="2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71863"/>
            <a:ext cx="4232366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/>
              <a:t>- </a:t>
            </a:r>
            <a:r>
              <a:rPr lang="en-US" altLang="ko-KR" sz="2000" b="1" dirty="0" smtClean="0"/>
              <a:t>3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31419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긍정적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부정적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4" name="액자 3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8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9414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애드리브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감정이입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희귀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빈번하게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등장하는가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드묾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흔함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외재적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내재적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15" name="액자 14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액자 16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1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9" y="1342750"/>
            <a:ext cx="2982615" cy="509404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3154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22.22 %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27.77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101,702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79,563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76,647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89,423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636,504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766,470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1,609,614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액자 11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4275782" y="2165130"/>
            <a:ext cx="7317130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4248696" y="4422020"/>
            <a:ext cx="7344216" cy="185967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3"/>
            <a:ext cx="528777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</a:t>
            </a:r>
            <a:r>
              <a:rPr lang="en-US" altLang="ko-KR" sz="1400" b="1" dirty="0" smtClean="0"/>
              <a:t>2</a:t>
            </a:r>
            <a:endParaRPr lang="en-US" altLang="ko-KR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71" y="3188971"/>
            <a:ext cx="3034146" cy="333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39482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최저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42,259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67,700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48,951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71,660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액자 10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6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3"/>
            <a:ext cx="528777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</a:t>
            </a:r>
            <a:r>
              <a:rPr lang="en-US" altLang="ko-KR" sz="1400" b="1" dirty="0" smtClean="0"/>
              <a:t>3</a:t>
            </a:r>
            <a:endParaRPr lang="en-US" altLang="ko-KR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2886150"/>
            <a:ext cx="5946391" cy="32006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5" y="1610432"/>
            <a:ext cx="5968956" cy="1275718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1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액자 19"/>
          <p:cNvSpPr/>
          <p:nvPr/>
        </p:nvSpPr>
        <p:spPr>
          <a:xfrm>
            <a:off x="127348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34053"/>
              </p:ext>
            </p:extLst>
          </p:nvPr>
        </p:nvGraphicFramePr>
        <p:xfrm>
          <a:off x="660665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216,883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197,206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222,323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394,412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666,969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액자 21"/>
          <p:cNvSpPr/>
          <p:nvPr/>
        </p:nvSpPr>
        <p:spPr>
          <a:xfrm>
            <a:off x="46833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6482969" y="2950126"/>
            <a:ext cx="5614442" cy="79589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6482969" y="4202797"/>
            <a:ext cx="5614442" cy="194113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327</Words>
  <Application>Microsoft Office PowerPoint</Application>
  <PresentationFormat>와이드스크린</PresentationFormat>
  <Paragraphs>157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246</cp:revision>
  <dcterms:created xsi:type="dcterms:W3CDTF">2019-12-05T04:16:40Z</dcterms:created>
  <dcterms:modified xsi:type="dcterms:W3CDTF">2020-09-20T05:04:40Z</dcterms:modified>
</cp:coreProperties>
</file>