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embeddings/Microsoft_Excel_____555.xlsx" ContentType="application/haansoftxlsx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embeddings/Microsoft_Excel_____111111.xlsx" ContentType="application/haansoftxlsx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embeddings/Microsoft_Excel_____121212.xlsx" ContentType="application/haansoftxls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08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14" r:id="rId14"/>
    <p:sldId id="317" r:id="rId15"/>
    <p:sldId id="318" r:id="rId16"/>
    <p:sldId id="319" r:id="rId17"/>
    <p:sldId id="320" r:id="rId18"/>
    <p:sldId id="321" r:id="rId19"/>
    <p:sldId id="3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3827377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44960375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1562428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29413902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6848618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07639876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856022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269089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6511453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73626641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8847392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63011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1427202"/>
            <a:ext cx="700403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분석 영상의 개수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분석 장르의 개수를 늘린다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2521820"/>
            <a:ext cx="894683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모멘트가 드러나지 않는</a:t>
            </a:r>
            <a:r>
              <a:rPr lang="en-US" altLang="ko-KR" sz="2000" b="1" dirty="0"/>
              <a:t>, broadcast</a:t>
            </a:r>
            <a:r>
              <a:rPr lang="ko-KR" altLang="en-US" sz="2000" b="1" dirty="0"/>
              <a:t>의 영역에 대해서 분석하고 언급한다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3625698"/>
            <a:ext cx="7211538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게임마다 모멘트 경향에 차이를 보이는 부분에 대해 분석</a:t>
            </a:r>
            <a:endParaRPr lang="en-US" altLang="ko-KR" sz="2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5382726"/>
            <a:ext cx="791713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시간대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구간을 설정해 흥미 곡선과의 연관성을 분석한다</a:t>
            </a:r>
            <a:endParaRPr lang="en-US" altLang="ko-KR" sz="2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9542" y="4030707"/>
            <a:ext cx="884579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오버워치의</a:t>
            </a:r>
            <a:r>
              <a:rPr lang="ko-KR" altLang="en-US" sz="1200" dirty="0" smtClean="0"/>
              <a:t> 경우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시작부터 </a:t>
            </a:r>
            <a:r>
              <a:rPr lang="ko-KR" altLang="en-US" sz="1200" dirty="0"/>
              <a:t>끝까지 </a:t>
            </a:r>
            <a:r>
              <a:rPr lang="en-US" altLang="ko-KR" sz="1200" dirty="0"/>
              <a:t>6</a:t>
            </a:r>
            <a:r>
              <a:rPr lang="ko-KR" altLang="en-US" sz="1200" dirty="0"/>
              <a:t>인 협력 </a:t>
            </a:r>
            <a:r>
              <a:rPr lang="ko-KR" altLang="en-US" sz="1200" dirty="0" err="1"/>
              <a:t>팀파이트가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맞췄는가 못 맞췄는가로 </a:t>
            </a:r>
            <a:r>
              <a:rPr lang="ko-KR" altLang="en-US" sz="1200" dirty="0"/>
              <a:t>실력이나 상황을 명확하게 판가름할 수 있음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성장 요소가 없어서 언제든 상황이 역전될 수 </a:t>
            </a:r>
            <a:r>
              <a:rPr lang="ko-KR" altLang="en-US" sz="1200" dirty="0" smtClean="0"/>
              <a:t>있고 게임 </a:t>
            </a:r>
            <a:r>
              <a:rPr lang="ko-KR" altLang="en-US" sz="1200" dirty="0"/>
              <a:t>도중에 여유를 챙길 시간이 없음</a:t>
            </a:r>
            <a:endParaRPr lang="en-US" altLang="ko-KR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447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평소 자주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등장하지 않는가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빈번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액자 32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액자 19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171802"/>
            <a:ext cx="4939864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액자 26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485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662</Words>
  <Application>Microsoft Office PowerPoint</Application>
  <PresentationFormat>와이드스크린</PresentationFormat>
  <Paragraphs>301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260</cp:revision>
  <dcterms:created xsi:type="dcterms:W3CDTF">2019-12-05T04:16:40Z</dcterms:created>
  <dcterms:modified xsi:type="dcterms:W3CDTF">2020-09-20T05:05:14Z</dcterms:modified>
</cp:coreProperties>
</file>