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08" r:id="rId2"/>
    <p:sldId id="322" r:id="rId3"/>
    <p:sldId id="323" r:id="rId4"/>
    <p:sldId id="324" r:id="rId5"/>
    <p:sldId id="335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36" r:id="rId15"/>
    <p:sldId id="337" r:id="rId16"/>
    <p:sldId id="338" r:id="rId17"/>
    <p:sldId id="314" r:id="rId18"/>
    <p:sldId id="317" r:id="rId19"/>
    <p:sldId id="318" r:id="rId20"/>
    <p:sldId id="319" r:id="rId21"/>
    <p:sldId id="320" r:id="rId22"/>
    <p:sldId id="321" r:id="rId23"/>
    <p:sldId id="339" r:id="rId24"/>
    <p:sldId id="340" r:id="rId25"/>
    <p:sldId id="341" r:id="rId26"/>
    <p:sldId id="33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132494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636504</c:v>
                </c:pt>
                <c:pt idx="2">
                  <c:v>766470</c:v>
                </c:pt>
                <c:pt idx="3">
                  <c:v>1609614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394412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205839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2" y="3374549"/>
            <a:ext cx="3329757" cy="3051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3" y="1313612"/>
            <a:ext cx="4361320" cy="206093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24031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32,837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52,101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65,674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312,606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3882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47,345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35,218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55,877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94,691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211,308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223,511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22612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152,134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137,951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153,059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912,804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827,706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918,354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15963941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3758520478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1414060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15164104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08831767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83319486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03054575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01325525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88386710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74880490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84925093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17193521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62230997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97830287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8148899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58482327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4029370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81257881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1496920"/>
            <a:ext cx="9425015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FPS </a:t>
            </a:r>
            <a:r>
              <a:rPr lang="ko-KR" altLang="en-US" sz="2000" b="1" dirty="0" smtClean="0"/>
              <a:t>전반적으로 드러나는 </a:t>
            </a:r>
            <a:r>
              <a:rPr lang="en-US" altLang="ko-KR" sz="2000" b="1" dirty="0" smtClean="0"/>
              <a:t>Expert</a:t>
            </a:r>
            <a:r>
              <a:rPr lang="ko-KR" altLang="en-US" sz="2000" b="1" dirty="0" smtClean="0"/>
              <a:t>의 증가 경향에 대한 분석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FPS </a:t>
            </a:r>
            <a:r>
              <a:rPr lang="ko-KR" altLang="en-US" sz="2000" b="1" dirty="0" smtClean="0"/>
              <a:t>내에서도 순수한 </a:t>
            </a:r>
            <a:r>
              <a:rPr lang="en-US" altLang="ko-KR" sz="2000" b="1" dirty="0" smtClean="0"/>
              <a:t>FPS(</a:t>
            </a:r>
            <a:r>
              <a:rPr lang="ko-KR" altLang="en-US" sz="2000" b="1" dirty="0" err="1" smtClean="0"/>
              <a:t>오버워치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서든어택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err="1" smtClean="0"/>
              <a:t>배틀로얄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배틀그라운드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포트나이트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장르가 보이는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2000" b="1" dirty="0" smtClean="0"/>
              <a:t>모멘트 차이에 대한 분석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34002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" y="1342750"/>
            <a:ext cx="2982615" cy="509404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43977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22.22 %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27.77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101,702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79,563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89,423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636,504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766,470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1,609,614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2886150"/>
            <a:ext cx="5946391" cy="32006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610432"/>
            <a:ext cx="5968956" cy="127571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16184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216,883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197,206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394,412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액자 25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" y="3125005"/>
            <a:ext cx="3393278" cy="32894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6" y="1326853"/>
            <a:ext cx="5958852" cy="178395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91292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46.66 %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68,613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205,839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836</Words>
  <Application>Microsoft Office PowerPoint</Application>
  <PresentationFormat>와이드스크린</PresentationFormat>
  <Paragraphs>421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272</cp:revision>
  <dcterms:created xsi:type="dcterms:W3CDTF">2019-12-05T04:16:40Z</dcterms:created>
  <dcterms:modified xsi:type="dcterms:W3CDTF">2020-09-20T05:06:42Z</dcterms:modified>
</cp:coreProperties>
</file>