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31459"/>
              </p:ext>
            </p:extLst>
          </p:nvPr>
        </p:nvGraphicFramePr>
        <p:xfrm>
          <a:off x="442450" y="1548399"/>
          <a:ext cx="11436436" cy="43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9109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2859109">
                  <a:extLst>
                    <a:ext uri="{9D8B030D-6E8A-4147-A177-3AD203B41FA5}">
                      <a16:colId xmlns:a16="http://schemas.microsoft.com/office/drawing/2014/main" val="2277409779"/>
                    </a:ext>
                  </a:extLst>
                </a:gridCol>
                <a:gridCol w="2859109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  <a:gridCol w="2859109">
                  <a:extLst>
                    <a:ext uri="{9D8B030D-6E8A-4147-A177-3AD203B41FA5}">
                      <a16:colId xmlns:a16="http://schemas.microsoft.com/office/drawing/2014/main" val="240377560"/>
                    </a:ext>
                  </a:extLst>
                </a:gridCol>
              </a:tblGrid>
              <a:tr h="2962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시공간적 차이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시스템적 차이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631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방송 진행 환경의 차이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전투 방식의 차이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역할과 자유의 차이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랜덤성과</a:t>
                      </a:r>
                      <a:r>
                        <a:rPr lang="ko-KR" altLang="en-US" sz="1400" dirty="0" smtClean="0"/>
                        <a:t> 성장 요소의 차이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29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293</cp:revision>
  <dcterms:created xsi:type="dcterms:W3CDTF">2019-12-05T04:16:40Z</dcterms:created>
  <dcterms:modified xsi:type="dcterms:W3CDTF">2020-07-25T18:43:32Z</dcterms:modified>
</cp:coreProperties>
</file>