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71532" autoAdjust="0"/>
  </p:normalViewPr>
  <p:slideViewPr>
    <p:cSldViewPr snapToGrid="0">
      <p:cViewPr varScale="1">
        <p:scale>
          <a:sx n="51" d="100"/>
          <a:sy n="51" d="100"/>
        </p:scale>
        <p:origin x="-174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https://youtu.be/X5YpctTgtQE?list=PLiFSqqhi2IVv4mLG3oFNqOsB3G-xZ0Pfw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6:45~7:10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F4-&gt;R2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한방도 뜨거든요 이러면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한방퍽으로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그렇지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불리하다 근데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그래도 한방 켜지고 맞은 건 되게 좋아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역시 에이스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에이스야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플레이어를 구해준 생존자의 </a:t>
            </a:r>
            <a:r>
              <a:rPr lang="ko-KR" altLang="en-US" baseline="0" dirty="0" err="1" smtClean="0"/>
              <a:t>캐릭터명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에이스 </a:t>
            </a:r>
            <a:r>
              <a:rPr lang="ko-KR" altLang="en-US" baseline="0" dirty="0" err="1" smtClean="0"/>
              <a:t>비스콘티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7:10~8:00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R2-&gt;E-&gt;W1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탈출문</a:t>
            </a:r>
            <a:r>
              <a:rPr lang="ko-KR" altLang="en-US" dirty="0" smtClean="0"/>
              <a:t> 일부 개방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스스로 치료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</a:t>
            </a:r>
            <a:r>
              <a:rPr lang="ko-KR" altLang="en-US" baseline="0" dirty="0" smtClean="0"/>
              <a:t>불타는 토템 정화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2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쫒는</a:t>
            </a:r>
            <a:r>
              <a:rPr lang="ko-KR" altLang="en-US" baseline="0" dirty="0" smtClean="0"/>
              <a:t> 거는 의미 없는데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그러면은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스스로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치료까지 해야겠다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여기서 트랩 </a:t>
            </a:r>
            <a:r>
              <a:rPr lang="ko-KR" altLang="en-US" baseline="0" dirty="0" err="1" smtClean="0"/>
              <a:t>풀구요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 </a:t>
            </a:r>
            <a:r>
              <a:rPr lang="en-US" altLang="ko-KR" baseline="0" dirty="0" smtClean="0"/>
              <a:t>1/6</a:t>
            </a:r>
            <a:r>
              <a:rPr lang="ko-KR" altLang="en-US" baseline="0" dirty="0" smtClean="0"/>
              <a:t>확률이네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 풀었고</a:t>
            </a:r>
            <a:r>
              <a:rPr lang="en-US" altLang="ko-KR" baseline="0" dirty="0" smtClean="0"/>
              <a:t>… 1/5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여유 좀 부려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괜찮아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치료하는거</a:t>
            </a:r>
            <a:r>
              <a:rPr lang="ko-KR" altLang="en-US" baseline="0" dirty="0" smtClean="0"/>
              <a:t> 빨라서 괜찮아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채팅창의 질문을 보고</a:t>
            </a:r>
            <a:r>
              <a:rPr lang="en-US" altLang="ko-KR" baseline="0" dirty="0" smtClean="0"/>
              <a:t>) 4</a:t>
            </a:r>
            <a:r>
              <a:rPr lang="ko-KR" altLang="en-US" baseline="0" dirty="0" smtClean="0"/>
              <a:t>픽 트랩 </a:t>
            </a:r>
            <a:r>
              <a:rPr lang="ko-KR" altLang="en-US" baseline="0" dirty="0" err="1" smtClean="0"/>
              <a:t>안씌우는거</a:t>
            </a:r>
            <a:r>
              <a:rPr lang="ko-KR" altLang="en-US" baseline="0" dirty="0" smtClean="0"/>
              <a:t> 내가 말했잖아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다 </a:t>
            </a:r>
            <a:r>
              <a:rPr lang="ko-KR" altLang="en-US" baseline="0" dirty="0" err="1" smtClean="0"/>
              <a:t>돌아가고나서</a:t>
            </a:r>
            <a:r>
              <a:rPr lang="ko-KR" altLang="en-US" baseline="0" dirty="0" smtClean="0"/>
              <a:t> 트랩 </a:t>
            </a:r>
            <a:r>
              <a:rPr lang="ko-KR" altLang="en-US" baseline="0" dirty="0" err="1" smtClean="0"/>
              <a:t>씌우는거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의미없다</a:t>
            </a:r>
            <a:r>
              <a:rPr lang="ko-KR" altLang="en-US" baseline="0" dirty="0" smtClean="0"/>
              <a:t> 그랬잖아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픽 왜 트랩 </a:t>
            </a:r>
            <a:r>
              <a:rPr lang="ko-KR" altLang="en-US" baseline="0" dirty="0" err="1" smtClean="0"/>
              <a:t>안씌웠지</a:t>
            </a:r>
            <a:r>
              <a:rPr lang="en-US" altLang="ko-KR" baseline="0" dirty="0" smtClean="0"/>
              <a:t>..? 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뚝 바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이러다 머리 </a:t>
            </a:r>
            <a:r>
              <a:rPr lang="ko-KR" altLang="en-US" baseline="0" dirty="0" err="1" smtClean="0"/>
              <a:t>터질수도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마지막 트랩이면 </a:t>
            </a:r>
            <a:r>
              <a:rPr lang="ko-KR" altLang="en-US" baseline="0" dirty="0" err="1" smtClean="0"/>
              <a:t>갑분ㅋㅋ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운이 나빠 제때에 덫을 해제하지 못한 상황을 가정해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8:00~8:20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err="1" smtClean="0"/>
              <a:t>빨리빨리빨리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내 위치 놓쳤거든요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난 그냥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덫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풀고 나가면 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공격당하는게</a:t>
            </a:r>
            <a:r>
              <a:rPr lang="ko-KR" altLang="en-US" baseline="0" dirty="0" smtClean="0"/>
              <a:t> 저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기 끝이야 괜찮아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해제에 실패하자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괜찮아 괜찮아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판단이 과연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 발언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뚝사각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살구 맨날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 실패하잖아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트랩님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게임오버각이다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5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실패각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부정적 미래를 예견함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8:20~8:45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W4-&gt;F12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약간 </a:t>
            </a:r>
            <a:r>
              <a:rPr lang="ko-KR" altLang="en-US" baseline="0" dirty="0" err="1" smtClean="0"/>
              <a:t>쫄리긴하는데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괜찮아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또 운 </a:t>
            </a:r>
            <a:r>
              <a:rPr lang="ko-KR" altLang="en-US" baseline="0" dirty="0" err="1" smtClean="0"/>
              <a:t>없는거</a:t>
            </a:r>
            <a:r>
              <a:rPr lang="ko-KR" altLang="en-US" baseline="0" dirty="0" smtClean="0"/>
              <a:t> 뭐</a:t>
            </a:r>
            <a:r>
              <a:rPr lang="en-US" altLang="ko-KR" baseline="0" dirty="0" smtClean="0"/>
              <a:t>…?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풀기만 하면 무조건 이기거든요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 뚝배기 이제 없어서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아 이거 시간 되겠다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팀원들이 시간 잘 벌어주고 있어서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여기서 풀기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실패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ㅇㅎㅎㅎㅎㅎ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… / 3</a:t>
            </a:r>
            <a:r>
              <a:rPr lang="ko-KR" altLang="en-US" baseline="0" dirty="0" smtClean="0"/>
              <a:t>분의</a:t>
            </a:r>
            <a:r>
              <a:rPr lang="en-US" altLang="ko-KR" baseline="0" dirty="0" smtClean="0"/>
              <a:t>1 / </a:t>
            </a:r>
            <a:r>
              <a:rPr lang="ko-KR" altLang="en-US" baseline="0" dirty="0" smtClean="0"/>
              <a:t>과연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뚝바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터지면 </a:t>
            </a:r>
            <a:r>
              <a:rPr lang="ko-KR" altLang="en-US" baseline="0" dirty="0" err="1" smtClean="0"/>
              <a:t>레전드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운을 흥미롭게 지켜봄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슬슬 </a:t>
            </a:r>
            <a:r>
              <a:rPr lang="ko-KR" altLang="en-US" baseline="0" dirty="0" err="1" smtClean="0"/>
              <a:t>안괜찮은듯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이번에도 </a:t>
            </a:r>
            <a:r>
              <a:rPr lang="ko-KR" altLang="en-US" baseline="0" dirty="0" err="1" smtClean="0"/>
              <a:t>틀리면ㅋㅋ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쫄리죠ㅋㅋ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살구의 운은 과연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게임오버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터져욧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8:45~9:05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F12-&gt;F7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이거 된다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앞에 보이는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이게 진짜 마지막이야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err="1" smtClean="0"/>
              <a:t>요거요거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이제 마지막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나갑시다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가자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해제 실패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ㅇㅎㅎㅎㅎㅎ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과연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아닌거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... / </a:t>
            </a:r>
            <a:r>
              <a:rPr lang="ko-KR" altLang="en-US" baseline="0" dirty="0" smtClean="0"/>
              <a:t>응 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간드아아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이거도 아니면 </a:t>
            </a:r>
            <a:r>
              <a:rPr lang="ko-KR" altLang="en-US" baseline="0" dirty="0" err="1" smtClean="0"/>
              <a:t>꿀잼각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운이 없는 상황을 놀림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9:05~9:50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F7-&gt;F11-&gt;R6-&gt;W5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3p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자가치료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 구출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err="1" smtClean="0"/>
              <a:t>제발요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바로 앞이야 저기</a:t>
            </a:r>
            <a:r>
              <a:rPr lang="en-US" altLang="ko-KR" baseline="0" dirty="0" smtClean="0"/>
              <a:t>!.. </a:t>
            </a:r>
            <a:r>
              <a:rPr lang="ko-KR" altLang="en-US" baseline="0" dirty="0" smtClean="0"/>
              <a:t>아이 바로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개꿀잼ㅋㅋㅋㅋ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응 </a:t>
            </a:r>
            <a:r>
              <a:rPr lang="ko-KR" altLang="en-US" baseline="0" dirty="0" err="1" smtClean="0"/>
              <a:t>아니야ㅋㅋㅋㅋ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실화냐고ㅋㅋㅋㅋ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레</a:t>
            </a:r>
            <a:r>
              <a:rPr lang="ko-KR" altLang="en-US" baseline="0" dirty="0" smtClean="0"/>
              <a:t> 전 </a:t>
            </a:r>
            <a:r>
              <a:rPr lang="ko-KR" altLang="en-US" baseline="0" dirty="0" err="1" smtClean="0"/>
              <a:t>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 </a:t>
            </a:r>
            <a:r>
              <a:rPr lang="ko-KR" altLang="en-US" baseline="0" dirty="0" err="1" smtClean="0"/>
              <a:t>바ㅋㅋㅋ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넌 </a:t>
            </a:r>
            <a:r>
              <a:rPr lang="ko-KR" altLang="en-US" baseline="0" dirty="0" err="1" smtClean="0"/>
              <a:t>모찌나간다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ㅃㅃㅃㅃ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카운트다운이 거의 다 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살리고 간다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너라도 살아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게임오버각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뚝배기 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살구가 죽였다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개웃기네ㅋㅋㅋㅋ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개웃겨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불운과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눈물겨운 행동에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9:50~10:20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F7-&gt;F11-&gt;R6-&gt;W5-&gt;F11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빈사회복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-(F11) (</a:t>
            </a:r>
            <a:r>
              <a:rPr lang="ko-KR" altLang="en-US" baseline="0" dirty="0" smtClean="0"/>
              <a:t>빈사 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망겜이야</a:t>
            </a:r>
            <a:r>
              <a:rPr lang="ko-KR" altLang="en-US" baseline="0" dirty="0" smtClean="0"/>
              <a:t> 이거 진짜</a:t>
            </a:r>
            <a:r>
              <a:rPr lang="en-US" altLang="ko-KR" baseline="0" dirty="0" smtClean="0"/>
              <a:t>~…</a:t>
            </a:r>
            <a:r>
              <a:rPr lang="ko-KR" altLang="en-US" baseline="0" dirty="0" smtClean="0"/>
              <a:t>확률 </a:t>
            </a:r>
            <a:r>
              <a:rPr lang="ko-KR" altLang="en-US" baseline="0" dirty="0" err="1" smtClean="0"/>
              <a:t>버그있음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블러드워든이려나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블러드워든이다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파멸의 조동아리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세상에ㅠㅠ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으익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죽기 싫으면 </a:t>
            </a:r>
            <a:r>
              <a:rPr lang="ko-KR" altLang="en-US" baseline="0" dirty="0" err="1" smtClean="0"/>
              <a:t>붙어야하는</a:t>
            </a:r>
            <a:r>
              <a:rPr lang="ko-KR" altLang="en-US" baseline="0" dirty="0" smtClean="0"/>
              <a:t> 생존자가 있다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빈사당한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-1/6 </a:t>
            </a:r>
            <a:r>
              <a:rPr lang="ko-KR" altLang="en-US" baseline="0" dirty="0" smtClean="0"/>
              <a:t>확률 당첨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나만 </a:t>
            </a:r>
            <a:r>
              <a:rPr lang="ko-KR" altLang="en-US" baseline="0" dirty="0" err="1" smtClean="0"/>
              <a:t>안풀림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확률버그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어메이징하다ㅋㅋㅋㅋ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불운으로 인한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10:20~10:40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갈고리 저항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살려줘야되는데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아아 지금 살려주면 안돼 지금 살려주면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잼든ㅋㅋㅋ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구해도 죽고 </a:t>
            </a:r>
            <a:r>
              <a:rPr lang="ko-KR" altLang="en-US" baseline="0" dirty="0" err="1" smtClean="0"/>
              <a:t>안구해도</a:t>
            </a:r>
            <a:r>
              <a:rPr lang="ko-KR" altLang="en-US" baseline="0" dirty="0" smtClean="0"/>
              <a:t> 죽음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올킬각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날카롭다ㅋㅋㅋ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10:40~10:55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F11-&gt;F10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사망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덫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발동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덫 발동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(</a:t>
            </a:r>
            <a:r>
              <a:rPr lang="ko-KR" altLang="en-US" baseline="0" dirty="0" smtClean="0"/>
              <a:t>해제 시도 도중 카운트다운으로 덫이 발동되어 죽음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~~~~~~!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퇴장하면서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쓰레기 게임</a:t>
            </a:r>
            <a:r>
              <a:rPr lang="en-US" altLang="ko-KR" baseline="0" dirty="0" smtClean="0"/>
              <a:t>~~~!!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푹 찍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죽었다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삑삑삑삑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 오버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캐릭터의 사망을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굿바이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갓겜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푹 </a:t>
            </a:r>
            <a:r>
              <a:rPr lang="ko-KR" altLang="en-US" baseline="0" dirty="0" err="1" smtClean="0"/>
              <a:t>찍ㅋㅋ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트래쉬게임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외침에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0:30~1:05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W7-&gt;F13-&gt;W6-&gt;W4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도네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미션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살인마 정체 알아냄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미션 </a:t>
            </a:r>
            <a:r>
              <a:rPr lang="ko-KR" altLang="en-US" baseline="0" dirty="0" err="1" smtClean="0"/>
              <a:t>도네에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알겠습니다</a:t>
            </a:r>
            <a:r>
              <a:rPr lang="en-US" altLang="ko-KR" baseline="0" dirty="0" smtClean="0"/>
              <a:t>~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구조기 때문에 빠질게요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직쏘네요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아아 </a:t>
            </a:r>
            <a:r>
              <a:rPr lang="ko-KR" altLang="en-US" baseline="0" dirty="0" err="1" smtClean="0"/>
              <a:t>구조랜다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독학자기 때문에 빠질게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저랭크는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매칭도</a:t>
            </a:r>
            <a:r>
              <a:rPr lang="ko-KR" altLang="en-US" baseline="0" dirty="0" smtClean="0"/>
              <a:t> 잘 되고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매칭도</a:t>
            </a:r>
            <a:r>
              <a:rPr lang="ko-KR" altLang="en-US" baseline="0" dirty="0" smtClean="0"/>
              <a:t> 잘 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뚜벅이도</a:t>
            </a:r>
            <a:r>
              <a:rPr lang="ko-KR" altLang="en-US" baseline="0" dirty="0" smtClean="0"/>
              <a:t> 잘 나오고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천국 아니야 사실</a:t>
            </a:r>
            <a:r>
              <a:rPr lang="en-US" altLang="ko-KR" baseline="0" dirty="0" smtClean="0"/>
              <a:t>?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구조가 </a:t>
            </a:r>
            <a:r>
              <a:rPr lang="ko-KR" altLang="en-US" baseline="0" dirty="0" err="1" smtClean="0"/>
              <a:t>어디있음</a:t>
            </a:r>
            <a:r>
              <a:rPr lang="en-US" altLang="ko-KR" baseline="0" dirty="0" smtClean="0"/>
              <a:t>? / ? / </a:t>
            </a:r>
            <a:r>
              <a:rPr lang="ko-KR" altLang="en-US" baseline="0" dirty="0" smtClean="0"/>
              <a:t>독학자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구조가 </a:t>
            </a:r>
            <a:r>
              <a:rPr lang="ko-KR" altLang="en-US" baseline="0" dirty="0" err="1" smtClean="0"/>
              <a:t>어디있</a:t>
            </a:r>
            <a:r>
              <a:rPr lang="en-US" altLang="ko-KR" baseline="0" dirty="0" smtClean="0"/>
              <a:t>..? / </a:t>
            </a:r>
            <a:r>
              <a:rPr lang="ko-KR" altLang="en-US" baseline="0" dirty="0" smtClean="0"/>
              <a:t>구조 없는 구조 </a:t>
            </a:r>
            <a:r>
              <a:rPr lang="ko-KR" altLang="en-US" baseline="0" dirty="0" err="1" smtClean="0"/>
              <a:t>세팅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말실수에 호응하며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1:05~1:30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있네요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터트린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제스처를 취하며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생존게임</a:t>
            </a:r>
            <a:r>
              <a:rPr lang="en-US" altLang="ko-KR" baseline="0" dirty="0" smtClean="0"/>
              <a:t>~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초핑도</a:t>
            </a:r>
            <a:r>
              <a:rPr lang="ko-KR" altLang="en-US" baseline="0" dirty="0" smtClean="0"/>
              <a:t> 잘 나옴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매칭이</a:t>
            </a:r>
            <a:r>
              <a:rPr lang="ko-KR" altLang="en-US" baseline="0" dirty="0" smtClean="0"/>
              <a:t> 제일 </a:t>
            </a:r>
            <a:r>
              <a:rPr lang="ko-KR" altLang="en-US" baseline="0" dirty="0" err="1" smtClean="0"/>
              <a:t>부럽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사실 천국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랭가지말고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저랭에서</a:t>
            </a:r>
            <a:r>
              <a:rPr lang="ko-KR" altLang="en-US" baseline="0" dirty="0" smtClean="0"/>
              <a:t> 놀아요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및 방송의 </a:t>
            </a:r>
            <a:r>
              <a:rPr lang="ko-KR" altLang="en-US" baseline="0" dirty="0" err="1" smtClean="0"/>
              <a:t>시그니처</a:t>
            </a:r>
            <a:r>
              <a:rPr lang="ko-KR" altLang="en-US" baseline="0" dirty="0" smtClean="0"/>
              <a:t> 사인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생존게임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1:30~2:00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W4-&gt;F5-&gt;U3-&gt;W4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자가치료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맞아주기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r>
              <a:rPr lang="en-US" altLang="ko-KR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-(F5) </a:t>
            </a:r>
            <a:r>
              <a:rPr lang="ko-KR" altLang="en-US" baseline="0" dirty="0" smtClean="0"/>
              <a:t>일부로 </a:t>
            </a:r>
            <a:r>
              <a:rPr lang="ko-KR" altLang="en-US" baseline="0" dirty="0" err="1" smtClean="0"/>
              <a:t>맞은거에요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가자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패기 낄걸 그랬다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패기 쌓을 수 있는데 그러게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오는데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패기 </a:t>
            </a:r>
            <a:r>
              <a:rPr lang="ko-KR" altLang="en-US" baseline="0" dirty="0" err="1" smtClean="0"/>
              <a:t>왜안끼셨음</a:t>
            </a:r>
            <a:r>
              <a:rPr lang="en-US" altLang="ko-KR" baseline="0" dirty="0" smtClean="0"/>
              <a:t>!! 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 및 소통 시도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치료할 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독학자 안되네요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자힐할</a:t>
            </a:r>
            <a:r>
              <a:rPr lang="ko-KR" altLang="en-US" baseline="0" dirty="0" smtClean="0"/>
              <a:t> 땐 안됨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시청자끼리 질의응답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2:00~3:05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미션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err="1" smtClean="0"/>
              <a:t>덫씌워짐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시청자 질문에 답변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독학자는 남 치료해줄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남을 맨손으로 치료해줄 때 발동합니다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죽었으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미션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덫으로 사람이 죽을 때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오버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 외치기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있어서 게임이 그렇게 쉽지는 않을 것 같아요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부숴졌다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직쏘가</a:t>
            </a:r>
            <a:r>
              <a:rPr lang="ko-KR" altLang="en-US" baseline="0" dirty="0" smtClean="0"/>
              <a:t> 딱 보니까 못하는 사람이 아니야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항상 말하지만 저런 </a:t>
            </a:r>
            <a:r>
              <a:rPr lang="ko-KR" altLang="en-US" baseline="0" dirty="0" err="1" smtClean="0"/>
              <a:t>직쏘</a:t>
            </a:r>
            <a:r>
              <a:rPr lang="ko-KR" altLang="en-US" baseline="0" dirty="0" smtClean="0"/>
              <a:t> 볼 때마다 </a:t>
            </a:r>
            <a:r>
              <a:rPr lang="ko-KR" altLang="en-US" baseline="0" dirty="0" err="1" smtClean="0"/>
              <a:t>아쉬운게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 실력으로 </a:t>
            </a:r>
            <a:r>
              <a:rPr lang="ko-KR" altLang="en-US" baseline="0" dirty="0" err="1" smtClean="0"/>
              <a:t>딴거했으면</a:t>
            </a:r>
            <a:r>
              <a:rPr lang="ko-KR" altLang="en-US" baseline="0" dirty="0" smtClean="0"/>
              <a:t> 정말 잘하지 않았을까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잘하긴하는데</a:t>
            </a:r>
            <a:r>
              <a:rPr lang="ko-KR" altLang="en-US" baseline="0" dirty="0" smtClean="0"/>
              <a:t> 정말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세지않을까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 씹어먹고 </a:t>
            </a:r>
            <a:r>
              <a:rPr lang="ko-KR" altLang="en-US" baseline="0" dirty="0" err="1" smtClean="0"/>
              <a:t>다닐거</a:t>
            </a:r>
            <a:r>
              <a:rPr lang="ko-KR" altLang="en-US" baseline="0" dirty="0" smtClean="0"/>
              <a:t> 같은데 </a:t>
            </a:r>
            <a:r>
              <a:rPr lang="ko-KR" altLang="en-US" baseline="0" dirty="0" err="1" smtClean="0"/>
              <a:t>직쏘를</a:t>
            </a:r>
            <a:r>
              <a:rPr lang="ko-KR" altLang="en-US" baseline="0" dirty="0" smtClean="0"/>
              <a:t> 해가지고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흑염룡을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감추고있는</a:t>
            </a:r>
            <a:r>
              <a:rPr lang="ko-KR" altLang="en-US" baseline="0" dirty="0" smtClean="0"/>
              <a:t> 그런 느낌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밈으로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저거말고</a:t>
            </a:r>
            <a:r>
              <a:rPr lang="ko-KR" altLang="en-US" baseline="0" dirty="0" smtClean="0"/>
              <a:t> 또 </a:t>
            </a:r>
            <a:r>
              <a:rPr lang="ko-KR" altLang="en-US" baseline="0" dirty="0" err="1" smtClean="0"/>
              <a:t>뭐있을까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저걸로 예를 들어서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웩구</a:t>
            </a:r>
            <a:r>
              <a:rPr lang="ko-KR" altLang="en-US" baseline="0" dirty="0" smtClean="0"/>
              <a:t> 했으면 얼마나 셌을까 </a:t>
            </a:r>
            <a:r>
              <a:rPr lang="ko-KR" altLang="en-US" baseline="0" dirty="0" err="1" smtClean="0"/>
              <a:t>그정도</a:t>
            </a:r>
            <a:r>
              <a:rPr lang="en-US" altLang="ko-KR" baseline="0" dirty="0" smtClean="0"/>
              <a:t>?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안전자산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킹전자산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미션을 자주 까먹는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놀리는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파멸의 조동아리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조동아리ㅋㅋ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언급을 하자마자 정화되는 상황을 </a:t>
            </a:r>
            <a:r>
              <a:rPr lang="ko-KR" altLang="en-US" baseline="0" dirty="0" err="1" smtClean="0"/>
              <a:t>드립으로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아앗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웁니다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직소혐오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직혐을</a:t>
            </a:r>
            <a:r>
              <a:rPr lang="ko-KR" altLang="en-US" baseline="0" dirty="0" smtClean="0"/>
              <a:t> 멈춰주세요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동조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캐릭터를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3:05~3:23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W4-&gt;W2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생존자 구조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-(F1)</a:t>
            </a:r>
            <a:r>
              <a:rPr lang="ko-KR" altLang="en-US" baseline="0" dirty="0" smtClean="0"/>
              <a:t> 이거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살리게 </a:t>
            </a:r>
            <a:r>
              <a:rPr lang="ko-KR" altLang="en-US" baseline="0" dirty="0" err="1" smtClean="0"/>
              <a:t>냅두고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견제해야 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err="1" smtClean="0"/>
              <a:t>캠핑하나본데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캠핑하네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살리는 타이밍 기가 </a:t>
            </a:r>
            <a:r>
              <a:rPr lang="ko-KR" altLang="en-US" baseline="0" dirty="0" err="1" smtClean="0"/>
              <a:t>막히구요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재미로 </a:t>
            </a:r>
            <a:r>
              <a:rPr lang="ko-KR" altLang="en-US" baseline="0" dirty="0" err="1" smtClean="0"/>
              <a:t>하는게</a:t>
            </a:r>
            <a:r>
              <a:rPr lang="ko-KR" altLang="en-US" baseline="0" dirty="0" smtClean="0"/>
              <a:t> 아니면 고를 이유가 없긴 하지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흑염룡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제야고수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ㄹㅇ</a:t>
            </a:r>
            <a:r>
              <a:rPr lang="ko-KR" altLang="en-US" baseline="0" dirty="0" smtClean="0"/>
              <a:t> 재능낭비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몽구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가성비</a:t>
            </a:r>
            <a:r>
              <a:rPr lang="ko-KR" altLang="en-US" baseline="0" dirty="0" smtClean="0"/>
              <a:t> 진짜 갑이던데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성능 발언으로 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3:23~5:25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W4-&gt;R1-&gt;W1-&gt;F2-&gt;U2-&gt;W7-&gt;W3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창틀 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판자 내리기</a:t>
            </a:r>
            <a:r>
              <a:rPr lang="en-US" altLang="ko-KR" baseline="0" dirty="0" smtClean="0"/>
              <a:t>x4(</a:t>
            </a:r>
            <a:r>
              <a:rPr lang="ko-KR" altLang="en-US" baseline="0" dirty="0" smtClean="0"/>
              <a:t>살인마 기절</a:t>
            </a:r>
            <a:r>
              <a:rPr lang="en-US" altLang="ko-KR" baseline="0" dirty="0" smtClean="0"/>
              <a:t>x2),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(1), </a:t>
            </a:r>
            <a:r>
              <a:rPr lang="ko-KR" altLang="en-US" baseline="0" dirty="0" smtClean="0"/>
              <a:t>캐비닛 붙잡힘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), 3p</a:t>
            </a:r>
            <a:r>
              <a:rPr lang="ko-KR" altLang="en-US" baseline="0" dirty="0" err="1" smtClean="0"/>
              <a:t>덫해제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빠르냐 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얘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빠르지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이쪽으로 유인하구요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거리는 꽤 있어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이건 저쪽으로 뛰면 아무것도 없어서</a:t>
            </a:r>
            <a:r>
              <a:rPr lang="en-US" altLang="ko-KR" baseline="0" dirty="0" smtClean="0"/>
              <a:t>.. 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어차피 저기로 뛰면은 죽거든요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캐비닛에 숨은걸 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 시간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초라도 더 </a:t>
            </a:r>
            <a:r>
              <a:rPr lang="ko-KR" altLang="en-US" baseline="0" dirty="0" err="1" smtClean="0"/>
              <a:t>벌구요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거미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거미 쓰나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거미인가본데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직구가 거미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거미라기엔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픽이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집착자였는데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의문스런 혼잣말에 대답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알차게 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어그로</a:t>
            </a:r>
            <a:r>
              <a:rPr lang="ko-KR" altLang="en-US" baseline="0" dirty="0" smtClean="0"/>
              <a:t> 멋지다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심리전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개잘한다</a:t>
            </a:r>
            <a:r>
              <a:rPr lang="ko-KR" altLang="en-US" baseline="0" dirty="0" smtClean="0"/>
              <a:t> 살구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심리 </a:t>
            </a:r>
            <a:r>
              <a:rPr lang="ko-KR" altLang="en-US" baseline="0" dirty="0" err="1" smtClean="0"/>
              <a:t>미쳤다ㄷㄷ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우직하게 </a:t>
            </a:r>
            <a:r>
              <a:rPr lang="ko-KR" altLang="en-US" baseline="0" dirty="0" err="1" smtClean="0"/>
              <a:t>쫒아오네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후드려팬다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5:25~5:45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덫씌워짐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갈고리에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</a:t>
            </a:r>
            <a:r>
              <a:rPr lang="ko-KR" altLang="en-US" baseline="0" dirty="0" err="1" smtClean="0"/>
              <a:t>덫씌워짐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트랩 </a:t>
            </a:r>
            <a:r>
              <a:rPr lang="ko-KR" altLang="en-US" baseline="0" dirty="0" err="1" smtClean="0"/>
              <a:t>씌울라면</a:t>
            </a:r>
            <a:r>
              <a:rPr lang="ko-KR" altLang="en-US" baseline="0" dirty="0" smtClean="0"/>
              <a:t> 또 내려놨다가 트랩 씌우고 또 </a:t>
            </a:r>
            <a:r>
              <a:rPr lang="ko-KR" altLang="en-US" baseline="0" dirty="0" err="1" smtClean="0"/>
              <a:t>들어야하거든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시간을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초라도 더 </a:t>
            </a:r>
            <a:r>
              <a:rPr lang="ko-KR" altLang="en-US" baseline="0" dirty="0" err="1" smtClean="0"/>
              <a:t>번거죠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알뜰살뜰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시간 달달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ㅇㅈㅇㅈ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잘했다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오오 </a:t>
            </a:r>
            <a:r>
              <a:rPr lang="ko-KR" altLang="en-US" baseline="0" dirty="0" err="1" smtClean="0"/>
              <a:t>꿀팁이네요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뚝빼기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5:45~6:45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갈고리에서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모두 켜짐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게임 끝났는데 이제 한방 싸움이죠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원래대로면 이제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마지막에 트랩 씌우면서 한방 이용해서 억지로 </a:t>
            </a:r>
            <a:r>
              <a:rPr lang="ko-KR" altLang="en-US" baseline="0" dirty="0" err="1" smtClean="0"/>
              <a:t>올킬나는</a:t>
            </a:r>
            <a:r>
              <a:rPr lang="ko-KR" altLang="en-US" baseline="0" dirty="0" smtClean="0"/>
              <a:t> 각이 있었는데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요새는 이제 </a:t>
            </a:r>
            <a:r>
              <a:rPr lang="ko-KR" altLang="en-US" baseline="0" dirty="0" err="1" smtClean="0"/>
              <a:t>직쏘가</a:t>
            </a:r>
            <a:r>
              <a:rPr lang="ko-KR" altLang="en-US" baseline="0" dirty="0" smtClean="0"/>
              <a:t> 발전기가 다 </a:t>
            </a:r>
            <a:r>
              <a:rPr lang="ko-KR" altLang="en-US" baseline="0" dirty="0" err="1" smtClean="0"/>
              <a:t>돌아가고나서</a:t>
            </a:r>
            <a:r>
              <a:rPr lang="ko-KR" altLang="en-US" baseline="0" dirty="0" smtClean="0"/>
              <a:t> 씌우는 트랩에는 트랩 효과가 없어서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근데 약간 뭔가가 이상하다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여깄고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쟤네는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저깄고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이러면 괜찮죠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직쏘</a:t>
            </a:r>
            <a:r>
              <a:rPr lang="ko-KR" altLang="en-US" baseline="0" dirty="0" smtClean="0"/>
              <a:t> 입장에서는 살리는 사람 견제하려고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만약 두 대 맞아주면서 </a:t>
            </a:r>
            <a:r>
              <a:rPr lang="ko-KR" altLang="en-US" baseline="0" dirty="0" err="1" smtClean="0"/>
              <a:t>구하는거면</a:t>
            </a:r>
            <a:r>
              <a:rPr lang="ko-KR" altLang="en-US" baseline="0" dirty="0" smtClean="0"/>
              <a:t> 되게 </a:t>
            </a:r>
            <a:r>
              <a:rPr lang="ko-KR" altLang="en-US" baseline="0" dirty="0" err="1" smtClean="0"/>
              <a:t>안좋아요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숨은거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..? </a:t>
            </a:r>
            <a:r>
              <a:rPr lang="ko-KR" altLang="en-US" baseline="0" dirty="0" smtClean="0"/>
              <a:t>맞네 숨었네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한대 맞으면서</a:t>
            </a:r>
            <a:r>
              <a:rPr lang="en-US" altLang="ko-KR" baseline="0" dirty="0" smtClean="0"/>
              <a:t>~…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결국 독학자는 없었다</a:t>
            </a:r>
            <a:r>
              <a:rPr lang="en-US" altLang="ko-KR" baseline="0" dirty="0" smtClean="0"/>
              <a:t>.. / 3</a:t>
            </a:r>
            <a:r>
              <a:rPr lang="ko-KR" altLang="en-US" baseline="0" dirty="0" err="1" smtClean="0"/>
              <a:t>퍽게임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킹학자</a:t>
            </a:r>
            <a:r>
              <a:rPr lang="ko-KR" altLang="en-US" baseline="0" dirty="0" smtClean="0"/>
              <a:t> 당신은 대체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똥학자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 </a:t>
            </a:r>
            <a:r>
              <a:rPr lang="ko-KR" altLang="en-US" baseline="0" dirty="0" err="1" smtClean="0"/>
              <a:t>뽕맛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보고싶어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독학자는 진짜 극과 극을 달리는 </a:t>
            </a:r>
            <a:r>
              <a:rPr lang="ko-KR" altLang="en-US" baseline="0" dirty="0" err="1" smtClean="0"/>
              <a:t>퍽같아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기술 퍽의 성능에 대한 잡담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</a:t>
            </a:r>
            <a:r>
              <a:rPr lang="ko-KR" altLang="en-US" baseline="0" dirty="0" err="1" smtClean="0"/>
              <a:t>머리터지고</a:t>
            </a:r>
            <a:r>
              <a:rPr lang="ko-KR" altLang="en-US" baseline="0" dirty="0" smtClean="0"/>
              <a:t> 게임 오버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씌워있는건</a:t>
            </a:r>
            <a:r>
              <a:rPr lang="ko-KR" altLang="en-US" baseline="0" dirty="0" smtClean="0"/>
              <a:t> 효과 있어요</a:t>
            </a:r>
            <a:r>
              <a:rPr lang="en-US" altLang="ko-KR" baseline="0" dirty="0" smtClean="0"/>
              <a:t>? / 12</a:t>
            </a:r>
            <a:r>
              <a:rPr lang="ko-KR" altLang="en-US" baseline="0" dirty="0" err="1" smtClean="0"/>
              <a:t>시퍽</a:t>
            </a:r>
            <a:r>
              <a:rPr lang="ko-KR" altLang="en-US" baseline="0" dirty="0" smtClean="0"/>
              <a:t> 이름이 뭔가요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시청자간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6519988" y="1515825"/>
            <a:ext cx="1486022" cy="815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5925223" y="1112401"/>
            <a:ext cx="743011" cy="407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366727" y="1077618"/>
            <a:ext cx="1558496" cy="4423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3290093" y="1573469"/>
            <a:ext cx="697580" cy="1561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290093" y="3484977"/>
            <a:ext cx="1524503" cy="1561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090093" y="3526971"/>
            <a:ext cx="694887" cy="1418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750800" y="3624913"/>
            <a:ext cx="2039293" cy="8911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849531" y="4302630"/>
            <a:ext cx="743802" cy="245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8690093" y="3365786"/>
            <a:ext cx="211311" cy="7046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750800" y="3624913"/>
            <a:ext cx="2039293" cy="8911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849531" y="4302630"/>
            <a:ext cx="743802" cy="245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8690093" y="3365786"/>
            <a:ext cx="211311" cy="7046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061650" y="3550269"/>
            <a:ext cx="569005" cy="4455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055590" y="4055280"/>
            <a:ext cx="569006" cy="2105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곱셈 기호 2"/>
          <p:cNvSpPr/>
          <p:nvPr/>
        </p:nvSpPr>
        <p:spPr>
          <a:xfrm>
            <a:off x="6440093" y="3817916"/>
            <a:ext cx="387356" cy="44787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995687" y="4887311"/>
            <a:ext cx="1692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0093" y="4887311"/>
            <a:ext cx="1692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3290093" y="3601616"/>
            <a:ext cx="846466" cy="12856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452327" y="3601616"/>
            <a:ext cx="970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로 구부러진 화살표 5"/>
          <p:cNvSpPr/>
          <p:nvPr/>
        </p:nvSpPr>
        <p:spPr>
          <a:xfrm rot="2389911" flipH="1">
            <a:off x="2903011" y="4080584"/>
            <a:ext cx="1436245" cy="479682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22710" y="3676260"/>
            <a:ext cx="0" cy="802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452327" y="1565786"/>
            <a:ext cx="2332653" cy="1565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146133" y="1563878"/>
            <a:ext cx="624548" cy="296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4444798" y="1697443"/>
            <a:ext cx="676066" cy="1632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위로 구부러진 화살표 44"/>
          <p:cNvSpPr/>
          <p:nvPr/>
        </p:nvSpPr>
        <p:spPr>
          <a:xfrm rot="12409274" flipH="1">
            <a:off x="4513669" y="1476132"/>
            <a:ext cx="1711614" cy="479682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995687" y="2629034"/>
            <a:ext cx="1506125" cy="669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790093" y="3691736"/>
            <a:ext cx="0" cy="1328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098971" y="1715973"/>
            <a:ext cx="0" cy="3213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790093" y="1842331"/>
            <a:ext cx="252895" cy="623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3277</Words>
  <Application>Microsoft Office PowerPoint</Application>
  <PresentationFormat>사용자 지정</PresentationFormat>
  <Paragraphs>926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214</cp:revision>
  <dcterms:created xsi:type="dcterms:W3CDTF">2020-01-22T04:39:04Z</dcterms:created>
  <dcterms:modified xsi:type="dcterms:W3CDTF">2020-01-25T13:47:48Z</dcterms:modified>
</cp:coreProperties>
</file>