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 autoAdjust="0"/>
    <p:restoredTop sz="65405" autoAdjust="0"/>
  </p:normalViewPr>
  <p:slideViewPr>
    <p:cSldViewPr snapToGrid="0">
      <p:cViewPr varScale="1">
        <p:scale>
          <a:sx n="46" d="100"/>
          <a:sy n="46" d="100"/>
        </p:scale>
        <p:origin x="-194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B9B8E-7460-4A65-8DD1-5001397F6CD0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107-8B6A-4B65-B28D-2687EDAB2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동영상 링크</a:t>
            </a:r>
            <a:endParaRPr lang="en-US" altLang="ko-KR" dirty="0" smtClean="0"/>
          </a:p>
          <a:p>
            <a:r>
              <a:rPr lang="en-US" altLang="ko-KR" dirty="0" smtClean="0"/>
              <a:t>https://youtu.be/RRGSXWG4Two?list=PLiFSqqhi2IVv4mLG3oFNqOsB3G-xZ0Pfw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7:10~7:50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E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놀이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감정표현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</a:t>
            </a:r>
            <a:r>
              <a:rPr lang="ko-KR" altLang="en-US" baseline="0" dirty="0" smtClean="0"/>
              <a:t>부상 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다른 생존자가 </a:t>
            </a:r>
            <a:r>
              <a:rPr lang="ko-KR" altLang="en-US" baseline="0" dirty="0" err="1" smtClean="0"/>
              <a:t>문워크하는</a:t>
            </a:r>
            <a:r>
              <a:rPr lang="ko-KR" altLang="en-US" baseline="0" dirty="0" smtClean="0"/>
              <a:t> 것을 보고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오오오오</a:t>
            </a:r>
            <a:r>
              <a:rPr lang="ko-KR" altLang="en-US" baseline="0" dirty="0" smtClean="0"/>
              <a:t> 나도 해보자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문워크</a:t>
            </a:r>
            <a:r>
              <a:rPr lang="en-US" altLang="ko-KR" baseline="0" dirty="0" smtClean="0"/>
              <a:t>~ </a:t>
            </a:r>
            <a:r>
              <a:rPr lang="ko-KR" altLang="en-US" baseline="0" dirty="0" err="1" smtClean="0"/>
              <a:t>아이씨</a:t>
            </a:r>
            <a:r>
              <a:rPr lang="ko-KR" altLang="en-US" baseline="0" dirty="0" smtClean="0"/>
              <a:t> 어려워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어려워 어려워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뭔 방법이 </a:t>
            </a:r>
            <a:r>
              <a:rPr lang="ko-KR" altLang="en-US" baseline="0" dirty="0" err="1" smtClean="0"/>
              <a:t>있나본데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아 어렵다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어떻게 </a:t>
            </a:r>
            <a:r>
              <a:rPr lang="ko-KR" altLang="en-US" baseline="0" dirty="0" err="1" smtClean="0"/>
              <a:t>하는거야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다른 생존자가 제스처를 취하며 나가자</a:t>
            </a:r>
            <a:r>
              <a:rPr lang="en-US" altLang="ko-KR" baseline="0" dirty="0" smtClean="0"/>
              <a:t>) (</a:t>
            </a:r>
            <a:r>
              <a:rPr lang="ko-KR" altLang="en-US" baseline="0" dirty="0" smtClean="0"/>
              <a:t>다른 생존자를 구하러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가자고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오케이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강종각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식구 </a:t>
            </a:r>
            <a:r>
              <a:rPr lang="ko-KR" altLang="en-US" baseline="0" dirty="0" err="1" smtClean="0"/>
              <a:t>상향좀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농장 </a:t>
            </a:r>
            <a:r>
              <a:rPr lang="ko-KR" altLang="en-US" baseline="0" dirty="0" err="1" smtClean="0"/>
              <a:t>개꿀ㅋㅋㅋㅋ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식구 진짜 현실에서 울겠다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고수ㅋㅋㅋ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마이클 </a:t>
            </a:r>
            <a:r>
              <a:rPr lang="ko-KR" altLang="en-US" baseline="0" dirty="0" err="1" smtClean="0"/>
              <a:t>잭슨이여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백스텝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개고수</a:t>
            </a:r>
            <a:r>
              <a:rPr lang="en-US" altLang="ko-KR" baseline="0" dirty="0" smtClean="0"/>
              <a:t>.. / </a:t>
            </a:r>
            <a:r>
              <a:rPr lang="ko-KR" altLang="en-US" baseline="0" dirty="0" err="1" smtClean="0"/>
              <a:t>문워크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끄덕끄덕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보여주시는데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잘한다ㅋㅋㅋㅋ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(</a:t>
            </a:r>
            <a:r>
              <a:rPr lang="ko-KR" altLang="en-US" baseline="0" dirty="0" smtClean="0"/>
              <a:t>여유롭게 딴짓하며 노는 모습을 보고 웃음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7:50~8:22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E-&gt;U3-&gt;U1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토템 정화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쉐이프</a:t>
            </a:r>
            <a:r>
              <a:rPr lang="ko-KR" altLang="en-US" baseline="0" dirty="0" smtClean="0"/>
              <a:t> 내면의 악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단계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토템 정화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-(U3) </a:t>
            </a:r>
            <a:r>
              <a:rPr lang="ko-KR" altLang="en-US" baseline="0" dirty="0" smtClean="0"/>
              <a:t>이거 가면 근데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빨려서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단계 켜질 뿐인데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식구는 맞아주기 이게 힘들어요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-(U3~U1)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얘는 </a:t>
            </a:r>
            <a:r>
              <a:rPr lang="ko-KR" altLang="en-US" baseline="0" dirty="0" err="1" smtClean="0"/>
              <a:t>쌍빨이기</a:t>
            </a:r>
            <a:r>
              <a:rPr lang="ko-KR" altLang="en-US" baseline="0" dirty="0" smtClean="0"/>
              <a:t> 때문에</a:t>
            </a:r>
            <a:r>
              <a:rPr lang="en-US" altLang="ko-KR" baseline="0" dirty="0" smtClean="0"/>
              <a:t>…(2p</a:t>
            </a:r>
            <a:r>
              <a:rPr lang="ko-KR" altLang="en-US" baseline="0" dirty="0" smtClean="0"/>
              <a:t>빈사를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저렇게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단계 찍을 확률이 높아서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살리는게</a:t>
            </a:r>
            <a:r>
              <a:rPr lang="ko-KR" altLang="en-US" baseline="0" dirty="0" smtClean="0"/>
              <a:t> 힘들어요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-(U1) 3</a:t>
            </a:r>
            <a:r>
              <a:rPr lang="ko-KR" altLang="en-US" baseline="0" dirty="0" smtClean="0"/>
              <a:t>단계 풀리면 </a:t>
            </a:r>
            <a:r>
              <a:rPr lang="ko-KR" altLang="en-US" baseline="0" dirty="0" err="1" smtClean="0"/>
              <a:t>살리는거</a:t>
            </a:r>
            <a:r>
              <a:rPr lang="ko-KR" altLang="en-US" baseline="0" dirty="0" smtClean="0"/>
              <a:t> 생각해봐야지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생존자 체력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게이지가</a:t>
            </a:r>
            <a:r>
              <a:rPr lang="en-US" altLang="ko-KR" baseline="0" dirty="0" smtClean="0"/>
              <a:t>…65% </a:t>
            </a:r>
            <a:r>
              <a:rPr lang="ko-KR" altLang="en-US" baseline="0" dirty="0" smtClean="0"/>
              <a:t>남았을 때 </a:t>
            </a:r>
            <a:r>
              <a:rPr lang="en-US" altLang="ko-KR" baseline="0" dirty="0" smtClean="0"/>
              <a:t>(3</a:t>
            </a:r>
            <a:r>
              <a:rPr lang="ko-KR" altLang="en-US" baseline="0" dirty="0" smtClean="0"/>
              <a:t>단계가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꺼질겁니다</a:t>
            </a:r>
            <a:r>
              <a:rPr lang="ko-KR" altLang="en-US" baseline="0" dirty="0" smtClean="0"/>
              <a:t> 저게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역 </a:t>
            </a:r>
            <a:r>
              <a:rPr lang="ko-KR" altLang="en-US" baseline="0" dirty="0" err="1" smtClean="0"/>
              <a:t>황벨가나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줄건줘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모기식구인가 </a:t>
            </a:r>
            <a:r>
              <a:rPr lang="en-US" altLang="ko-KR" baseline="0" dirty="0" smtClean="0"/>
              <a:t>/ 3</a:t>
            </a:r>
            <a:r>
              <a:rPr lang="ko-KR" altLang="en-US" baseline="0" dirty="0" smtClean="0"/>
              <a:t>단계 꺼지고 </a:t>
            </a:r>
            <a:r>
              <a:rPr lang="ko-KR" altLang="en-US" baseline="0" dirty="0" err="1" smtClean="0"/>
              <a:t>살려야되는데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ㅇㄴㄴ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옴뇸뇸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그럼 만두나 냠냠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만두 </a:t>
            </a:r>
            <a:r>
              <a:rPr lang="ko-KR" altLang="en-US" baseline="0" dirty="0" err="1" smtClean="0"/>
              <a:t>옴뇸뇸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토템 정화하는 모습을 희화화하는 </a:t>
            </a:r>
            <a:r>
              <a:rPr lang="ko-KR" altLang="en-US" baseline="0" dirty="0" err="1" smtClean="0"/>
              <a:t>밈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8:22~8:53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U1-&gt;F7-&gt;F11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상자 탐색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소통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</a:t>
            </a:r>
            <a:r>
              <a:rPr lang="ko-KR" altLang="en-US" baseline="0" dirty="0" smtClean="0"/>
              <a:t>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-(F7) </a:t>
            </a:r>
            <a:r>
              <a:rPr lang="ko-KR" altLang="en-US" baseline="0" dirty="0" smtClean="0"/>
              <a:t>기다려봅시다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상자깡하면서</a:t>
            </a:r>
            <a:r>
              <a:rPr lang="ko-KR" altLang="en-US" baseline="0" dirty="0" smtClean="0"/>
              <a:t> 좀 기다리자</a:t>
            </a:r>
            <a:r>
              <a:rPr lang="en-US" altLang="ko-KR" baseline="0" dirty="0" smtClean="0"/>
              <a:t>. (</a:t>
            </a:r>
            <a:r>
              <a:rPr lang="ko-KR" altLang="en-US" baseline="0" dirty="0" err="1" smtClean="0"/>
              <a:t>채팅창을</a:t>
            </a:r>
            <a:r>
              <a:rPr lang="ko-KR" altLang="en-US" baseline="0" dirty="0" smtClean="0"/>
              <a:t>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문 둘 다 열었어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-(F11) </a:t>
            </a:r>
            <a:r>
              <a:rPr lang="ko-KR" altLang="en-US" baseline="0" dirty="0" smtClean="0"/>
              <a:t>문은 양쪽 다 열렸어요 나 봤어 봤어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저기 보여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지금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갈고리 걸린 생존자 체력이</a:t>
            </a:r>
            <a:r>
              <a:rPr lang="en-US" altLang="ko-KR" baseline="0" dirty="0" smtClean="0"/>
              <a:t>) 65%</a:t>
            </a:r>
            <a:r>
              <a:rPr lang="ko-KR" altLang="en-US" baseline="0" dirty="0" smtClean="0"/>
              <a:t>쯤인데</a:t>
            </a:r>
            <a:r>
              <a:rPr lang="en-US" altLang="ko-KR" baseline="0" dirty="0" smtClean="0"/>
              <a:t>… (</a:t>
            </a:r>
            <a:r>
              <a:rPr lang="ko-KR" altLang="en-US" baseline="0" dirty="0" smtClean="0"/>
              <a:t>아이템 찾기 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 무슨 갈색이 </a:t>
            </a:r>
            <a:r>
              <a:rPr lang="ko-KR" altLang="en-US" baseline="0" dirty="0" err="1" smtClean="0"/>
              <a:t>나와요ㅋㅋ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상자깡</a:t>
            </a:r>
            <a:r>
              <a:rPr lang="ko-KR" altLang="en-US" baseline="0" dirty="0" smtClean="0"/>
              <a:t> 퍽 </a:t>
            </a:r>
            <a:r>
              <a:rPr lang="ko-KR" altLang="en-US" baseline="0" dirty="0" err="1" smtClean="0"/>
              <a:t>끼고있는데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근데 나머지 문을 열었느냐가 문제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게임 상황 파악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8:53~9:30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F11-&gt;F4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소통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쉐이프</a:t>
            </a:r>
            <a:r>
              <a:rPr lang="ko-KR" altLang="en-US" baseline="0" dirty="0" smtClean="0"/>
              <a:t> 내면의 악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단계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구조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내연의 악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단계가</a:t>
            </a:r>
            <a:r>
              <a:rPr lang="en-US" altLang="ko-KR" baseline="0" dirty="0" smtClean="0"/>
              <a:t>) 70%</a:t>
            </a:r>
            <a:r>
              <a:rPr lang="ko-KR" altLang="en-US" baseline="0" dirty="0" smtClean="0"/>
              <a:t>때쯤 됐네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갈고리에 걸린 생존자가 구조 퍽으로 </a:t>
            </a:r>
            <a:r>
              <a:rPr lang="ko-KR" altLang="en-US" baseline="0" dirty="0" err="1" smtClean="0"/>
              <a:t>빠져나오는</a:t>
            </a:r>
            <a:r>
              <a:rPr lang="ko-KR" altLang="en-US" baseline="0" dirty="0" smtClean="0"/>
              <a:t> 것을 보고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와우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나갔어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살인마에게 </a:t>
            </a:r>
            <a:r>
              <a:rPr lang="ko-KR" altLang="en-US" baseline="0" dirty="0" err="1" smtClean="0"/>
              <a:t>쫒기는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2p</a:t>
            </a:r>
            <a:r>
              <a:rPr lang="ko-KR" altLang="en-US" baseline="0" dirty="0" smtClean="0"/>
              <a:t>을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게이지 빨고 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구조ㅋㅋㅋㅋㅋ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/ ??? / </a:t>
            </a:r>
            <a:r>
              <a:rPr lang="ko-KR" altLang="en-US" baseline="0" dirty="0" smtClean="0"/>
              <a:t>와 </a:t>
            </a:r>
            <a:r>
              <a:rPr lang="ko-KR" altLang="en-US" baseline="0" dirty="0" err="1" smtClean="0"/>
              <a:t>킹조</a:t>
            </a:r>
            <a:r>
              <a:rPr lang="en-US" altLang="ko-KR" baseline="0" dirty="0" smtClean="0"/>
              <a:t>… / </a:t>
            </a:r>
            <a:r>
              <a:rPr lang="ko-KR" altLang="en-US" baseline="0" dirty="0" err="1" smtClean="0"/>
              <a:t>이게겜이냐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오열한다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힘겹게 갈고리에 걸은 생존자마저 구조 퍽으로 스스로 탈출하는 모습을 보고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견자단인줄ㅋㅋㅋ구조였네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이건 한 </a:t>
            </a:r>
            <a:r>
              <a:rPr lang="ko-KR" altLang="en-US" baseline="0" dirty="0" err="1" smtClean="0"/>
              <a:t>두대</a:t>
            </a:r>
            <a:r>
              <a:rPr lang="ko-KR" altLang="en-US" baseline="0" dirty="0" smtClean="0"/>
              <a:t> 맞아주면 무조건 나간다 </a:t>
            </a:r>
            <a:r>
              <a:rPr lang="en-US" altLang="ko-KR" baseline="0" dirty="0" smtClean="0"/>
              <a:t>/ 3</a:t>
            </a:r>
            <a:r>
              <a:rPr lang="ko-KR" altLang="en-US" baseline="0" dirty="0" smtClean="0"/>
              <a:t>단계 꺼질 때까지 </a:t>
            </a:r>
            <a:r>
              <a:rPr lang="ko-KR" altLang="en-US" baseline="0" dirty="0" err="1" smtClean="0"/>
              <a:t>존버탔네ㅋㅋㅋ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9:30~10:05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F4-&gt;F7-&gt;E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커버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쉐이프</a:t>
            </a:r>
            <a:r>
              <a:rPr lang="ko-KR" altLang="en-US" baseline="0" dirty="0" smtClean="0"/>
              <a:t> 내면의 악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단계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빈사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탈출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-(E) (</a:t>
            </a:r>
            <a:r>
              <a:rPr lang="ko-KR" altLang="en-US" baseline="0" dirty="0" smtClean="0"/>
              <a:t>게이지를 빨려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단계가 켜진 후 빈사당하며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나 생각해보니까 스프린트가 아니었어</a:t>
            </a:r>
            <a:r>
              <a:rPr lang="en-US" altLang="ko-KR" baseline="0" dirty="0" smtClean="0"/>
              <a:t>..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-? / 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바부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엥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펭프인데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오잉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ㅋㅋㅋㅋㅋㅋㅋ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너어어어는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뭐하시죠</a:t>
            </a:r>
            <a:r>
              <a:rPr lang="en-US" altLang="ko-KR" baseline="0" dirty="0" smtClean="0"/>
              <a:t>?</a:t>
            </a:r>
            <a:r>
              <a:rPr lang="ko-KR" altLang="en-US" baseline="0" dirty="0" err="1" smtClean="0"/>
              <a:t>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바보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너무뻔한전개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착각으로 순식간에 상황 역전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10:05~10:25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E-&gt;W3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몸부림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감정표현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하 </a:t>
            </a:r>
            <a:r>
              <a:rPr lang="ko-KR" altLang="en-US" baseline="0" dirty="0" err="1" smtClean="0"/>
              <a:t>씨ㅋㅋㅋ</a:t>
            </a:r>
            <a:r>
              <a:rPr lang="ko-KR" altLang="en-US" baseline="0" dirty="0" smtClean="0"/>
              <a:t> 아이 왜 나 </a:t>
            </a:r>
            <a:r>
              <a:rPr lang="ko-KR" altLang="en-US" baseline="0" dirty="0" err="1" smtClean="0"/>
              <a:t>펭프린트야</a:t>
            </a:r>
            <a:r>
              <a:rPr lang="ko-KR" altLang="en-US" baseline="0" dirty="0" smtClean="0"/>
              <a:t> 나 왜 </a:t>
            </a:r>
            <a:r>
              <a:rPr lang="ko-KR" altLang="en-US" baseline="0" dirty="0" err="1" smtClean="0"/>
              <a:t>펭프린트야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나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잠깐만ㅋㅋㅋ</a:t>
            </a:r>
            <a:r>
              <a:rPr lang="ko-KR" altLang="en-US" baseline="0" dirty="0" smtClean="0"/>
              <a:t> 나 왜 </a:t>
            </a:r>
            <a:r>
              <a:rPr lang="ko-KR" altLang="en-US" baseline="0" dirty="0" err="1" smtClean="0"/>
              <a:t>펭프린트야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아 어쩐지 안 빨라지더라</a:t>
            </a:r>
            <a:r>
              <a:rPr lang="en-US" altLang="ko-KR" baseline="0" dirty="0" smtClean="0"/>
              <a:t>~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펭픜ㅋㅋㅋㅋㅋ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살바구보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모하는거죠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바보다바보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안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안</a:t>
            </a:r>
            <a:r>
              <a:rPr lang="en-US" altLang="ko-KR" baseline="0" dirty="0" smtClean="0"/>
              <a:t>1 / </a:t>
            </a:r>
            <a:r>
              <a:rPr lang="ko-KR" altLang="en-US" baseline="0" dirty="0" err="1" smtClean="0"/>
              <a:t>스프가</a:t>
            </a:r>
            <a:r>
              <a:rPr lang="ko-KR" altLang="en-US" baseline="0" dirty="0" smtClean="0"/>
              <a:t> 아니라 </a:t>
            </a:r>
            <a:r>
              <a:rPr lang="ko-KR" altLang="en-US" baseline="0" dirty="0" err="1" smtClean="0"/>
              <a:t>펭프였죠ㅋㅋ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스트리머를</a:t>
            </a:r>
            <a:r>
              <a:rPr lang="ko-KR" altLang="en-US" baseline="0" dirty="0" smtClean="0"/>
              <a:t> 놀리며 웃음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10:25~11:15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W3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갈고리 탈출 모션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암묵적 제스처</a:t>
            </a:r>
            <a:r>
              <a:rPr lang="en-US" altLang="ko-KR" dirty="0" smtClean="0"/>
              <a:t>)</a:t>
            </a:r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쉐이프</a:t>
            </a:r>
            <a:r>
              <a:rPr lang="ko-KR" altLang="en-US" baseline="0" dirty="0" smtClean="0"/>
              <a:t> 내면의 악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단계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구조됨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아니</a:t>
            </a:r>
            <a:r>
              <a:rPr lang="en-US" altLang="ko-KR" baseline="0" dirty="0" smtClean="0"/>
              <a:t>..! (</a:t>
            </a:r>
            <a:r>
              <a:rPr lang="ko-KR" altLang="en-US" baseline="0" dirty="0" smtClean="0"/>
              <a:t>살인마가 걸려있는 플레이어를 매질하며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 왜 때려요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클났다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클났다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클났다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클났다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큰일났다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큰일났다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아니 그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걸었는데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걸어가지고 </a:t>
            </a:r>
            <a:r>
              <a:rPr lang="ko-KR" altLang="en-US" baseline="0" dirty="0" err="1" smtClean="0"/>
              <a:t>쿨타임</a:t>
            </a:r>
            <a:r>
              <a:rPr lang="ko-KR" altLang="en-US" baseline="0" dirty="0" smtClean="0"/>
              <a:t> 완료했는데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안써지더라구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야 이제 </a:t>
            </a:r>
            <a:r>
              <a:rPr lang="en-US" altLang="ko-KR" baseline="0" dirty="0" smtClean="0"/>
              <a:t>(3</a:t>
            </a:r>
            <a:r>
              <a:rPr lang="ko-KR" altLang="en-US" baseline="0" dirty="0" smtClean="0"/>
              <a:t>단계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끝난다 끝난다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얘들아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살려주기만 하면 돼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다시 매질당하며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아아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아아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-(2</a:t>
            </a:r>
            <a:r>
              <a:rPr lang="ko-KR" altLang="en-US" baseline="0" dirty="0" smtClean="0"/>
              <a:t>단계로 낮아지며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야야야</a:t>
            </a:r>
            <a:r>
              <a:rPr lang="ko-KR" altLang="en-US" baseline="0" dirty="0" smtClean="0"/>
              <a:t> 풀렸다 풀렸다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바보식구야 바보식구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생존자에게 구조되며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그렇지</a:t>
            </a:r>
            <a:r>
              <a:rPr lang="en-US" altLang="ko-KR" baseline="0" dirty="0" smtClean="0"/>
              <a:t>~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지능 </a:t>
            </a:r>
            <a:r>
              <a:rPr lang="en-US" altLang="ko-KR" baseline="0" dirty="0" smtClean="0"/>
              <a:t>-1 / </a:t>
            </a:r>
            <a:r>
              <a:rPr lang="ko-KR" altLang="en-US" baseline="0" dirty="0" smtClean="0"/>
              <a:t>청년치매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능 지 차 이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스트리머를</a:t>
            </a:r>
            <a:r>
              <a:rPr lang="ko-KR" altLang="en-US" baseline="0" dirty="0" smtClean="0"/>
              <a:t> 놀리는 </a:t>
            </a:r>
            <a:r>
              <a:rPr lang="ko-KR" altLang="en-US" baseline="0" dirty="0" err="1" smtClean="0"/>
              <a:t>밈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드립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매질ㅋㅋㅋ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이건좀</a:t>
            </a:r>
            <a:r>
              <a:rPr lang="en-US" altLang="ko-KR" baseline="0" dirty="0" smtClean="0"/>
              <a:t>… / </a:t>
            </a:r>
            <a:r>
              <a:rPr lang="ko-KR" altLang="en-US" baseline="0" dirty="0" smtClean="0"/>
              <a:t>비상비상</a:t>
            </a:r>
            <a:r>
              <a:rPr lang="en-US" altLang="ko-KR" baseline="0" dirty="0" smtClean="0"/>
              <a:t>! / </a:t>
            </a:r>
            <a:r>
              <a:rPr lang="ko-KR" altLang="en-US" baseline="0" dirty="0" smtClean="0"/>
              <a:t>진짜 바보다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내가 다 창피함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얕잡아보다 </a:t>
            </a:r>
            <a:r>
              <a:rPr lang="ko-KR" altLang="en-US" baseline="0" dirty="0" err="1" smtClean="0"/>
              <a:t>당했다ㅋㅋㅋ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키캠각이다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스트리머에게만</a:t>
            </a:r>
            <a:r>
              <a:rPr lang="ko-KR" altLang="en-US" baseline="0" dirty="0" smtClean="0"/>
              <a:t> 집중하는 살인마를 보고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11:15~11:30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W3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몸부림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플레이어 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</a:t>
            </a:r>
            <a:r>
              <a:rPr lang="en-US" altLang="ko-KR" baseline="0" dirty="0" smtClean="0"/>
              <a:t> 2</a:t>
            </a:r>
            <a:r>
              <a:rPr lang="ko-KR" altLang="en-US" baseline="0" dirty="0" smtClean="0"/>
              <a:t>갈고리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구조되자마자 다시 </a:t>
            </a:r>
            <a:r>
              <a:rPr lang="ko-KR" altLang="en-US" baseline="0" dirty="0" err="1" smtClean="0"/>
              <a:t>공격당해</a:t>
            </a:r>
            <a:r>
              <a:rPr lang="ko-KR" altLang="en-US" baseline="0" dirty="0" smtClean="0"/>
              <a:t> 빈사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쓰읍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그렇게</a:t>
            </a:r>
            <a:r>
              <a:rPr lang="en-US" altLang="ko-KR" baseline="0" dirty="0" smtClean="0"/>
              <a:t>~…</a:t>
            </a:r>
            <a:r>
              <a:rPr lang="ko-KR" altLang="en-US" baseline="0" dirty="0" smtClean="0"/>
              <a:t>어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시계가 없네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난 당연히 시계인줄 알았는데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맞아주는건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오바고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그렇지</a:t>
            </a:r>
            <a:r>
              <a:rPr lang="en-US" altLang="ko-KR" baseline="0" dirty="0" smtClean="0"/>
              <a:t>~ / ? /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바보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시계 </a:t>
            </a:r>
            <a:r>
              <a:rPr lang="ko-KR" altLang="en-US" baseline="0" dirty="0" err="1" smtClean="0"/>
              <a:t>아니구연ㅋㅋㅋㅋㅋ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그렇지</a:t>
            </a:r>
            <a:r>
              <a:rPr lang="en-US" altLang="ko-KR" baseline="0" dirty="0" smtClean="0"/>
              <a:t>!!!! (</a:t>
            </a:r>
            <a:r>
              <a:rPr lang="ko-KR" altLang="en-US" baseline="0" dirty="0" smtClean="0"/>
              <a:t>구조되자마자 다시 누워버리는 상황을 보고 흥분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smtClean="0"/>
              <a:t>: 11:30~12:30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W3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희생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4p</a:t>
            </a:r>
            <a:r>
              <a:rPr lang="ko-KR" altLang="en-US" baseline="0" dirty="0" smtClean="0"/>
              <a:t>탈출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희생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클로뎃</a:t>
            </a:r>
            <a:r>
              <a:rPr lang="ko-KR" altLang="en-US" baseline="0" dirty="0" smtClean="0"/>
              <a:t> 믿는다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아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아</a:t>
            </a:r>
            <a:r>
              <a:rPr lang="en-US" altLang="ko-KR" baseline="0" dirty="0" smtClean="0"/>
              <a:t>…! </a:t>
            </a:r>
            <a:r>
              <a:rPr lang="ko-KR" altLang="en-US" baseline="0" dirty="0" smtClean="0"/>
              <a:t>아 이따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단계 찍히겠다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얘들아</a:t>
            </a:r>
            <a:r>
              <a:rPr lang="en-US" altLang="ko-KR" baseline="0" dirty="0" smtClean="0"/>
              <a:t>~! </a:t>
            </a:r>
            <a:r>
              <a:rPr lang="ko-KR" altLang="en-US" baseline="0" dirty="0" smtClean="0"/>
              <a:t>얘들아</a:t>
            </a:r>
            <a:r>
              <a:rPr lang="en-US" altLang="ko-KR" baseline="0" dirty="0" smtClean="0"/>
              <a:t>~~!! </a:t>
            </a:r>
            <a:r>
              <a:rPr lang="ko-KR" altLang="en-US" baseline="0" dirty="0" smtClean="0"/>
              <a:t>잘할게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내가 스프린트인줄 알았어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안돼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또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게이지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빨린다</a:t>
            </a:r>
            <a:r>
              <a:rPr lang="en-US" altLang="ko-KR" baseline="0" dirty="0" smtClean="0"/>
              <a:t>! (</a:t>
            </a:r>
            <a:r>
              <a:rPr lang="ko-KR" altLang="en-US" baseline="0" dirty="0" smtClean="0"/>
              <a:t>살인마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아이 곧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단계인데 이제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 올 생각 </a:t>
            </a:r>
            <a:r>
              <a:rPr lang="ko-KR" altLang="en-US" baseline="0" dirty="0" err="1" smtClean="0"/>
              <a:t>없나봐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안돼 얘들아 포기하면 안돼</a:t>
            </a:r>
            <a:r>
              <a:rPr lang="en-US" altLang="ko-KR" baseline="0" dirty="0" smtClean="0"/>
              <a:t>!! </a:t>
            </a:r>
            <a:r>
              <a:rPr lang="ko-KR" altLang="en-US" baseline="0" dirty="0" smtClean="0"/>
              <a:t>안돼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포기하면 </a:t>
            </a:r>
            <a:r>
              <a:rPr lang="ko-KR" altLang="en-US" baseline="0" dirty="0" err="1" smtClean="0"/>
              <a:t>지는거야</a:t>
            </a:r>
            <a:r>
              <a:rPr lang="en-US" altLang="ko-KR" baseline="0" dirty="0" smtClean="0"/>
              <a:t>!! </a:t>
            </a:r>
            <a:r>
              <a:rPr lang="ko-KR" altLang="en-US" baseline="0" dirty="0" smtClean="0"/>
              <a:t>포기하면 </a:t>
            </a:r>
            <a:r>
              <a:rPr lang="ko-KR" altLang="en-US" baseline="0" dirty="0" err="1" smtClean="0"/>
              <a:t>지는거야ㅋㅋㅋ</a:t>
            </a:r>
            <a:endParaRPr lang="en-US" altLang="ko-KR" baseline="0" dirty="0" smtClean="0"/>
          </a:p>
          <a:p>
            <a:r>
              <a:rPr lang="en-US" altLang="ko-KR" baseline="0" dirty="0" smtClean="0"/>
              <a:t>-(4p</a:t>
            </a:r>
            <a:r>
              <a:rPr lang="ko-KR" altLang="en-US" baseline="0" dirty="0" smtClean="0"/>
              <a:t>가 탈출하자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아아악</a:t>
            </a:r>
            <a:r>
              <a:rPr lang="en-US" altLang="ko-KR" baseline="0" dirty="0" smtClean="0"/>
              <a:t>!!!!!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살바</a:t>
            </a:r>
            <a:r>
              <a:rPr lang="en-US" altLang="ko-KR" baseline="0" dirty="0" smtClean="0"/>
              <a:t>~ / </a:t>
            </a:r>
            <a:r>
              <a:rPr lang="ko-KR" altLang="en-US" baseline="0" dirty="0" smtClean="0"/>
              <a:t>죽겠는데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이렇게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킬을</a:t>
            </a:r>
            <a:r>
              <a:rPr lang="en-US" altLang="ko-KR" baseline="0" dirty="0" smtClean="0"/>
              <a:t>?? / </a:t>
            </a:r>
            <a:r>
              <a:rPr lang="ko-KR" altLang="en-US" baseline="0" dirty="0" smtClean="0"/>
              <a:t>이걸 </a:t>
            </a:r>
            <a:r>
              <a:rPr lang="ko-KR" altLang="en-US" baseline="0" dirty="0" err="1" smtClean="0"/>
              <a:t>죽네ㅋㅋㅋ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너어어어어는</a:t>
            </a:r>
            <a:r>
              <a:rPr lang="ko-KR" altLang="en-US" baseline="0" dirty="0" smtClean="0"/>
              <a:t> 죽인다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망했다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살바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희생을 예감함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살바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그냥 자살해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애타는 </a:t>
            </a:r>
            <a:r>
              <a:rPr lang="ko-KR" altLang="en-US" baseline="0" dirty="0" err="1" smtClean="0"/>
              <a:t>외침ㅋㅋㅋㅋ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줄껀줘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ㅅㅈㄱㅇ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살트롤이다</a:t>
            </a:r>
            <a:r>
              <a:rPr lang="ko-KR" altLang="en-US" baseline="0" dirty="0" smtClean="0"/>
              <a:t> 이거야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멍청이는 버리자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손절ㅋㅋㅋㅋㅋ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살바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ㅈㅈ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손절게임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ㅅㅈㄱㅇ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수치플ㅋㅋㅋㅋ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나갔어ㅋㅋㅋㅋㅋ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</a:t>
            </a:r>
            <a:r>
              <a:rPr lang="ko-KR" altLang="en-US" baseline="0" dirty="0" smtClean="0"/>
              <a:t> 희생 후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1:10~1:20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발전기 수리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생존자 조우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맵이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썩들이네요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썩들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내가 싫어하는 </a:t>
            </a:r>
            <a:r>
              <a:rPr lang="ko-KR" altLang="en-US" baseline="0" dirty="0" err="1" smtClean="0"/>
              <a:t>맵이야</a:t>
            </a:r>
            <a:r>
              <a:rPr lang="ko-KR" altLang="en-US" baseline="0" dirty="0" smtClean="0"/>
              <a:t> 내가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승률이 되게 낮아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발전기부터 돌리다가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루인이면</a:t>
            </a:r>
            <a:r>
              <a:rPr lang="ko-KR" altLang="en-US" baseline="0" dirty="0" smtClean="0"/>
              <a:t> 바로 </a:t>
            </a:r>
            <a:r>
              <a:rPr lang="ko-KR" altLang="en-US" baseline="0" dirty="0" err="1" smtClean="0"/>
              <a:t>루인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부수러갈게요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그 시야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그냥 이 </a:t>
            </a:r>
            <a:r>
              <a:rPr lang="ko-KR" altLang="en-US" baseline="0" dirty="0" err="1" smtClean="0"/>
              <a:t>맵이</a:t>
            </a:r>
            <a:r>
              <a:rPr lang="ko-KR" altLang="en-US" baseline="0" dirty="0" smtClean="0"/>
              <a:t> 싫음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썩들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무서워여ㅠ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너무 안보임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썩들</a:t>
            </a:r>
            <a:r>
              <a:rPr lang="ko-KR" altLang="en-US" baseline="0" dirty="0" smtClean="0"/>
              <a:t> 안보여서 너무 싫어요</a:t>
            </a:r>
            <a:r>
              <a:rPr lang="en-US" altLang="ko-KR" baseline="0" dirty="0" smtClean="0"/>
              <a:t>.. 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의견에 동조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1:20~1:45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F1-&gt;R5-&gt;W4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상자 탐색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상자 수색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불타는 토템 발견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 발견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-(F1~R5) </a:t>
            </a:r>
            <a:r>
              <a:rPr lang="ko-KR" altLang="en-US" baseline="0" dirty="0" err="1" smtClean="0"/>
              <a:t>상자깡부터</a:t>
            </a:r>
            <a:r>
              <a:rPr lang="ko-KR" altLang="en-US" baseline="0" dirty="0" smtClean="0"/>
              <a:t> 오케이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-(R5) (</a:t>
            </a:r>
            <a:r>
              <a:rPr lang="ko-KR" altLang="en-US" baseline="0" dirty="0" smtClean="0"/>
              <a:t>불타는 토템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여깄네</a:t>
            </a:r>
            <a:r>
              <a:rPr lang="en-US" altLang="ko-KR" baseline="0" dirty="0" smtClean="0"/>
              <a:t>…(</a:t>
            </a:r>
            <a:r>
              <a:rPr lang="ko-KR" altLang="en-US" baseline="0" dirty="0" smtClean="0"/>
              <a:t>상자랑 토템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둘 다 찾았다 오케이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맵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톱구면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무한질주각</a:t>
            </a:r>
            <a:r>
              <a:rPr lang="ko-KR" altLang="en-US" baseline="0" dirty="0" smtClean="0"/>
              <a:t> 아니에요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썩들</a:t>
            </a:r>
            <a:r>
              <a:rPr lang="ko-KR" altLang="en-US" baseline="0" dirty="0" smtClean="0"/>
              <a:t> 구조물 너무 없어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구석지밖에</a:t>
            </a:r>
            <a:r>
              <a:rPr lang="ko-KR" altLang="en-US" baseline="0" dirty="0" smtClean="0"/>
              <a:t> 판자가 없으니</a:t>
            </a:r>
            <a:r>
              <a:rPr lang="en-US" altLang="ko-KR" baseline="0" dirty="0" smtClean="0"/>
              <a:t>.. / 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맵</a:t>
            </a:r>
            <a:r>
              <a:rPr lang="ko-KR" altLang="en-US" baseline="0" dirty="0" smtClean="0"/>
              <a:t> 걸리면 </a:t>
            </a:r>
            <a:r>
              <a:rPr lang="ko-KR" altLang="en-US" baseline="0" dirty="0" err="1" smtClean="0"/>
              <a:t>어케해야될지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모르게슴</a:t>
            </a:r>
            <a:r>
              <a:rPr lang="en-US" altLang="ko-KR" baseline="0" dirty="0" smtClean="0"/>
              <a:t>.. (</a:t>
            </a:r>
            <a:r>
              <a:rPr lang="ko-KR" altLang="en-US" baseline="0" dirty="0" err="1" smtClean="0"/>
              <a:t>맵에</a:t>
            </a:r>
            <a:r>
              <a:rPr lang="ko-KR" altLang="en-US" baseline="0" dirty="0" smtClean="0"/>
              <a:t> 관한 잡담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1:45~2:35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baseline="0" dirty="0" smtClean="0"/>
              <a:t>뺑뺑이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판자 내리기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기절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살인마 조우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여기서 작은 구간 돌면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식구한테 안 잡힙니다</a:t>
            </a:r>
            <a:r>
              <a:rPr lang="en-US" altLang="ko-KR" baseline="0" dirty="0" smtClean="0"/>
              <a:t>. (</a:t>
            </a:r>
            <a:r>
              <a:rPr lang="ko-KR" altLang="en-US" baseline="0" dirty="0" err="1" smtClean="0"/>
              <a:t>뺑뺑이하면서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요렇게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인코스 딱 붙어서 요거 반복해주세요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요게 식구 </a:t>
            </a:r>
            <a:r>
              <a:rPr lang="ko-KR" altLang="en-US" baseline="0" dirty="0" err="1" smtClean="0"/>
              <a:t>상대법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코스가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굉장히 짧기 때문에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때릴 수가 없어요 다시 작은 곳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한대 맞아도 그냥 계속 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판자를 내려 살인마를 기절시킨 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됐어 됐어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식구였구나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식구라고</a:t>
            </a:r>
            <a:r>
              <a:rPr lang="en-US" altLang="ko-KR" baseline="0" dirty="0" smtClean="0"/>
              <a:t>?</a:t>
            </a:r>
            <a:r>
              <a:rPr lang="ko-KR" altLang="en-US" baseline="0" dirty="0" err="1" smtClean="0"/>
              <a:t>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식구 </a:t>
            </a:r>
            <a:r>
              <a:rPr lang="ko-KR" altLang="en-US" baseline="0" dirty="0" err="1" smtClean="0"/>
              <a:t>우러욧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식구 요즘 다시 잘 빨리던데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 캐릭터 관련 잡담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이건 식구가 진짜 빨리 포기해야 유리함 </a:t>
            </a:r>
            <a:r>
              <a:rPr lang="en-US" altLang="ko-KR" baseline="0" dirty="0" smtClean="0"/>
              <a:t>/ 1</a:t>
            </a:r>
            <a:r>
              <a:rPr lang="ko-KR" altLang="en-US" baseline="0" dirty="0" smtClean="0"/>
              <a:t>단계라 절대 </a:t>
            </a:r>
            <a:r>
              <a:rPr lang="ko-KR" altLang="en-US" baseline="0" dirty="0" err="1" smtClean="0"/>
              <a:t>안잡히던데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현실분노 쌓인다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식구래요</a:t>
            </a:r>
            <a:r>
              <a:rPr lang="en-US" altLang="ko-KR" baseline="0" dirty="0" smtClean="0"/>
              <a:t>~ / 1</a:t>
            </a:r>
            <a:r>
              <a:rPr lang="ko-KR" altLang="en-US" baseline="0" dirty="0" err="1" smtClean="0"/>
              <a:t>단계ㅋㅋㅋ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식구야 도망쳐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절대 </a:t>
            </a:r>
            <a:r>
              <a:rPr lang="ko-KR" altLang="en-US" baseline="0" dirty="0" err="1" smtClean="0"/>
              <a:t>안됨ㅋㅋ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농락당하는 살인마에게 감정이입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2:35~3:20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W4-&gt;W1-&gt;R5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뺑뺑이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창틀 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 수리</a:t>
            </a:r>
            <a:r>
              <a:rPr lang="en-US" altLang="ko-KR" baseline="0" dirty="0" smtClean="0"/>
              <a:t>(3), </a:t>
            </a:r>
            <a:r>
              <a:rPr lang="ko-KR" altLang="en-US" baseline="0" dirty="0" smtClean="0"/>
              <a:t>살인마에게서 벗어남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-(W1) </a:t>
            </a:r>
            <a:r>
              <a:rPr lang="ko-KR" altLang="en-US" baseline="0" dirty="0" err="1" smtClean="0"/>
              <a:t>앵간하면</a:t>
            </a:r>
            <a:r>
              <a:rPr lang="ko-KR" altLang="en-US" baseline="0" dirty="0" smtClean="0"/>
              <a:t> 포기하는데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-(R5)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 되고 더 돌아가고 있는데도 아직도 </a:t>
            </a:r>
            <a:r>
              <a:rPr lang="ko-KR" altLang="en-US" baseline="0" dirty="0" err="1" smtClean="0"/>
              <a:t>못켰죠</a:t>
            </a:r>
            <a:r>
              <a:rPr lang="en-US" altLang="ko-KR" baseline="0" dirty="0" smtClean="0"/>
              <a:t>? 1</a:t>
            </a:r>
            <a:r>
              <a:rPr lang="ko-KR" altLang="en-US" baseline="0" dirty="0" smtClean="0"/>
              <a:t>단계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-1</a:t>
            </a:r>
            <a:r>
              <a:rPr lang="ko-KR" altLang="en-US" baseline="0" dirty="0" smtClean="0"/>
              <a:t>단계로 저걸 계속 돌아주네</a:t>
            </a:r>
            <a:r>
              <a:rPr lang="en-US" altLang="ko-KR" baseline="0" dirty="0" smtClean="0"/>
              <a:t>… / </a:t>
            </a:r>
            <a:r>
              <a:rPr lang="ko-KR" altLang="en-US" baseline="0" dirty="0" err="1" smtClean="0"/>
              <a:t>너어어어는</a:t>
            </a:r>
            <a:r>
              <a:rPr lang="en-US" altLang="ko-KR" baseline="0" dirty="0" smtClean="0"/>
              <a:t>~~ / </a:t>
            </a:r>
            <a:r>
              <a:rPr lang="ko-KR" altLang="en-US" baseline="0" dirty="0" err="1" smtClean="0"/>
              <a:t>힘들텐데ㄷ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하필 식구인데 이 </a:t>
            </a:r>
            <a:r>
              <a:rPr lang="ko-KR" altLang="en-US" baseline="0" dirty="0" err="1" smtClean="0"/>
              <a:t>맵이라니ㅠ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진짜 </a:t>
            </a:r>
            <a:r>
              <a:rPr lang="ko-KR" altLang="en-US" baseline="0" dirty="0" err="1" smtClean="0"/>
              <a:t>화난거</a:t>
            </a:r>
            <a:r>
              <a:rPr lang="ko-KR" altLang="en-US" baseline="0" dirty="0" smtClean="0"/>
              <a:t> 같은데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살인마에게 감정이입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썩들인데</a:t>
            </a:r>
            <a:r>
              <a:rPr lang="ko-KR" altLang="en-US" baseline="0" dirty="0" smtClean="0"/>
              <a:t> 식구는 </a:t>
            </a:r>
            <a:r>
              <a:rPr lang="ko-KR" altLang="en-US" baseline="0" dirty="0" err="1" smtClean="0"/>
              <a:t>진짜ㅋㅋ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이건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이기기 힘들다 식구가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보통 초반에 </a:t>
            </a:r>
            <a:r>
              <a:rPr lang="ko-KR" altLang="en-US" baseline="0" dirty="0" err="1" smtClean="0"/>
              <a:t>저정도</a:t>
            </a:r>
            <a:r>
              <a:rPr lang="ko-KR" altLang="en-US" baseline="0" dirty="0" smtClean="0"/>
              <a:t> 돌았으면 포기하는데 </a:t>
            </a:r>
            <a:r>
              <a:rPr lang="en-US" altLang="ko-KR" baseline="0" dirty="0" smtClean="0"/>
              <a:t>/ 2</a:t>
            </a:r>
            <a:r>
              <a:rPr lang="ko-KR" altLang="en-US" baseline="0" dirty="0" smtClean="0"/>
              <a:t>단계도 </a:t>
            </a:r>
            <a:r>
              <a:rPr lang="ko-KR" altLang="en-US" baseline="0" dirty="0" err="1" smtClean="0"/>
              <a:t>못찍어서야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3:20~5:05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R5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불타는 토템 정화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상자 탐색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소통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상자 아이템 획득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구급상자</a:t>
            </a:r>
            <a:r>
              <a:rPr lang="en-US" altLang="ko-KR" baseline="0" dirty="0" smtClean="0"/>
              <a:t>), </a:t>
            </a:r>
            <a:r>
              <a:rPr lang="ko-KR" altLang="en-US" baseline="0" dirty="0" err="1" smtClean="0"/>
              <a:t>쉐이프</a:t>
            </a:r>
            <a:r>
              <a:rPr lang="ko-KR" altLang="en-US" baseline="0" dirty="0" smtClean="0"/>
              <a:t> 내면의 악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단계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수리</a:t>
            </a:r>
            <a:r>
              <a:rPr lang="en-US" altLang="ko-KR" baseline="0" dirty="0" smtClean="0"/>
              <a:t>(2), </a:t>
            </a:r>
            <a:r>
              <a:rPr lang="ko-KR" altLang="en-US" baseline="0" dirty="0" err="1" smtClean="0"/>
              <a:t>쉐이프</a:t>
            </a:r>
            <a:r>
              <a:rPr lang="ko-KR" altLang="en-US" baseline="0" dirty="0" smtClean="0"/>
              <a:t> 내면의 악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단계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불타는 토템 정화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수리</a:t>
            </a:r>
            <a:r>
              <a:rPr lang="en-US" altLang="ko-KR" baseline="0" dirty="0" smtClean="0"/>
              <a:t>(1), 3p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모두 켜짐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날 </a:t>
            </a:r>
            <a:r>
              <a:rPr lang="ko-KR" altLang="en-US" baseline="0" dirty="0" err="1" smtClean="0"/>
              <a:t>쫒으면</a:t>
            </a:r>
            <a:r>
              <a:rPr lang="ko-KR" altLang="en-US" baseline="0" dirty="0" smtClean="0"/>
              <a:t> 큰일 </a:t>
            </a:r>
            <a:r>
              <a:rPr lang="ko-KR" altLang="en-US" baseline="0" dirty="0" err="1" smtClean="0"/>
              <a:t>나는거야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게임 터졌잖아 이거 식구의 약점이 이거야</a:t>
            </a:r>
            <a:r>
              <a:rPr lang="en-US" altLang="ko-KR" baseline="0" dirty="0" smtClean="0"/>
              <a:t>. 1</a:t>
            </a:r>
            <a:r>
              <a:rPr lang="ko-KR" altLang="en-US" baseline="0" dirty="0" smtClean="0"/>
              <a:t>단계에서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단계 가기가 너무 힘들어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토템을 정화하며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부수고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안쪽에 이거 복수 들어올 수도 있거든요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조심합시다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너어는</a:t>
            </a:r>
            <a:r>
              <a:rPr lang="ko-KR" altLang="en-US" baseline="0" dirty="0" smtClean="0"/>
              <a:t> 죽인다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이러면서 올 수도 있어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상자에서 아이템을 획득한 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발전기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발전기 </a:t>
            </a:r>
            <a:r>
              <a:rPr lang="ko-KR" altLang="en-US" baseline="0" dirty="0" err="1" smtClean="0"/>
              <a:t>수리중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루인</a:t>
            </a:r>
            <a:r>
              <a:rPr lang="ko-KR" altLang="en-US" baseline="0" dirty="0" smtClean="0"/>
              <a:t> 효과를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뭐야</a:t>
            </a:r>
            <a:r>
              <a:rPr lang="en-US" altLang="ko-KR" baseline="0" dirty="0" smtClean="0"/>
              <a:t>! (</a:t>
            </a:r>
            <a:r>
              <a:rPr lang="ko-KR" altLang="en-US" baseline="0" dirty="0" smtClean="0"/>
              <a:t>아까 정화한 토템이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루인이</a:t>
            </a:r>
            <a:r>
              <a:rPr lang="ko-KR" altLang="en-US" baseline="0" dirty="0" smtClean="0"/>
              <a:t> 아니었잖아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전율도 아니었으니까 호프였을 확률이 높은데요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저거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생존자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잡히겠다 이거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호프였나보다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잘 부쉈네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호프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호프랑 제</a:t>
            </a:r>
            <a:r>
              <a:rPr lang="en-US" altLang="ko-KR" baseline="0" dirty="0" smtClean="0"/>
              <a:t>3</a:t>
            </a:r>
            <a:r>
              <a:rPr lang="ko-KR" altLang="en-US" baseline="0" dirty="0" err="1" smtClean="0"/>
              <a:t>의봉인</a:t>
            </a:r>
            <a:r>
              <a:rPr lang="ko-KR" altLang="en-US" baseline="0" dirty="0" smtClean="0"/>
              <a:t> 이거 있는데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아마 호프일거에요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호프식구 나도 </a:t>
            </a:r>
            <a:r>
              <a:rPr lang="ko-KR" altLang="en-US" baseline="0" dirty="0" err="1" smtClean="0"/>
              <a:t>처음보는건</a:t>
            </a:r>
            <a:r>
              <a:rPr lang="ko-KR" altLang="en-US" baseline="0" dirty="0" smtClean="0"/>
              <a:t> 아닌데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좀 </a:t>
            </a:r>
            <a:r>
              <a:rPr lang="ko-KR" altLang="en-US" baseline="0" dirty="0" err="1" smtClean="0"/>
              <a:t>안쓰죠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뚜벅이는</a:t>
            </a:r>
            <a:r>
              <a:rPr lang="ko-KR" altLang="en-US" baseline="0" dirty="0" smtClean="0"/>
              <a:t> 호프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이번에 상향 먹긴 했어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호프 </a:t>
            </a:r>
            <a:r>
              <a:rPr lang="en-US" altLang="ko-KR" baseline="0" dirty="0" smtClean="0"/>
              <a:t>2</a:t>
            </a:r>
            <a:r>
              <a:rPr lang="ko-KR" altLang="en-US" baseline="0" dirty="0" err="1" smtClean="0"/>
              <a:t>스택일때</a:t>
            </a:r>
            <a:r>
              <a:rPr lang="ko-KR" altLang="en-US" baseline="0" dirty="0" smtClean="0"/>
              <a:t> 속도가 갈고리 걸고서 </a:t>
            </a:r>
            <a:r>
              <a:rPr lang="en-US" altLang="ko-KR" baseline="0" dirty="0" smtClean="0"/>
              <a:t>10</a:t>
            </a:r>
            <a:r>
              <a:rPr lang="ko-KR" altLang="en-US" baseline="0" dirty="0" err="1" smtClean="0"/>
              <a:t>초동안</a:t>
            </a:r>
            <a:r>
              <a:rPr lang="ko-KR" altLang="en-US" baseline="0" dirty="0" smtClean="0"/>
              <a:t> 빨라졌는데</a:t>
            </a:r>
            <a:r>
              <a:rPr lang="en-US" altLang="ko-KR" baseline="0" dirty="0" smtClean="0"/>
              <a:t>…</a:t>
            </a:r>
          </a:p>
          <a:p>
            <a:r>
              <a:rPr lang="ko-KR" altLang="en-US" baseline="0" dirty="0" err="1" smtClean="0"/>
              <a:t>버프</a:t>
            </a:r>
            <a:r>
              <a:rPr lang="ko-KR" altLang="en-US" baseline="0" dirty="0" smtClean="0"/>
              <a:t> 먹어가지고 호프 </a:t>
            </a:r>
            <a:r>
              <a:rPr lang="en-US" altLang="ko-KR" baseline="0" dirty="0" smtClean="0"/>
              <a:t>2</a:t>
            </a:r>
            <a:r>
              <a:rPr lang="ko-KR" altLang="en-US" baseline="0" dirty="0" err="1" smtClean="0"/>
              <a:t>스택이면</a:t>
            </a:r>
            <a:r>
              <a:rPr lang="ko-KR" altLang="en-US" baseline="0" dirty="0" smtClean="0"/>
              <a:t> 항상 </a:t>
            </a:r>
            <a:r>
              <a:rPr lang="en-US" altLang="ko-KR" baseline="0" dirty="0" smtClean="0"/>
              <a:t>5% </a:t>
            </a:r>
            <a:r>
              <a:rPr lang="ko-KR" altLang="en-US" baseline="0" dirty="0" smtClean="0"/>
              <a:t>빨라지게끔 </a:t>
            </a:r>
            <a:r>
              <a:rPr lang="ko-KR" altLang="en-US" baseline="0" dirty="0" err="1" smtClean="0"/>
              <a:t>바꼈어요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불타는 토템 정화 알림을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다 </a:t>
            </a:r>
            <a:r>
              <a:rPr lang="ko-KR" altLang="en-US" baseline="0" dirty="0" err="1" smtClean="0"/>
              <a:t>박살났고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이러면은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이거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발전기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키면 </a:t>
            </a:r>
            <a:r>
              <a:rPr lang="en-US" altLang="ko-KR" baseline="0" dirty="0" smtClean="0"/>
              <a:t>150 </a:t>
            </a:r>
            <a:r>
              <a:rPr lang="ko-KR" altLang="en-US" baseline="0" dirty="0" smtClean="0"/>
              <a:t>먹었어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채팅창을</a:t>
            </a:r>
            <a:r>
              <a:rPr lang="ko-KR" altLang="en-US" baseline="0" dirty="0" smtClean="0"/>
              <a:t>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발전기 속도는 </a:t>
            </a:r>
            <a:r>
              <a:rPr lang="ko-KR" altLang="en-US" baseline="0" dirty="0" err="1" smtClean="0"/>
              <a:t>루인</a:t>
            </a:r>
            <a:r>
              <a:rPr lang="ko-KR" altLang="en-US" baseline="0" dirty="0" smtClean="0"/>
              <a:t> 때문에 좀 </a:t>
            </a:r>
            <a:r>
              <a:rPr lang="ko-KR" altLang="en-US" baseline="0" dirty="0" err="1" smtClean="0"/>
              <a:t>느린거에요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발전기가 켜져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남은 것을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끝났는데 발전기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이거 게임을 끝내버릴까요 아님 더 할까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이미 </a:t>
            </a:r>
            <a:r>
              <a:rPr lang="ko-KR" altLang="en-US" baseline="0" dirty="0" err="1" smtClean="0"/>
              <a:t>겜은</a:t>
            </a:r>
            <a:r>
              <a:rPr lang="ko-KR" altLang="en-US" baseline="0" dirty="0" smtClean="0"/>
              <a:t> 터졌다</a:t>
            </a:r>
            <a:r>
              <a:rPr lang="en-US" altLang="ko-KR" baseline="0" dirty="0" smtClean="0"/>
              <a:t>.. / </a:t>
            </a:r>
            <a:r>
              <a:rPr lang="ko-KR" altLang="en-US" baseline="0" dirty="0" err="1" smtClean="0"/>
              <a:t>빨간맛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운다 울어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더러워서 </a:t>
            </a:r>
            <a:r>
              <a:rPr lang="ko-KR" altLang="en-US" baseline="0" dirty="0" err="1" smtClean="0"/>
              <a:t>안잡음ㅋㅋ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알고보니</a:t>
            </a:r>
            <a:r>
              <a:rPr lang="ko-KR" altLang="en-US" baseline="0" dirty="0" smtClean="0"/>
              <a:t> 거울식구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거울식구하면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호구식구되는거임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-??? / </a:t>
            </a:r>
            <a:r>
              <a:rPr lang="ko-KR" altLang="en-US" baseline="0" dirty="0" err="1" smtClean="0"/>
              <a:t>호프인거임</a:t>
            </a:r>
            <a:r>
              <a:rPr lang="en-US" altLang="ko-KR" baseline="0" dirty="0" smtClean="0"/>
              <a:t>~ / ?! / </a:t>
            </a:r>
            <a:r>
              <a:rPr lang="ko-KR" altLang="en-US" baseline="0" dirty="0" err="1" smtClean="0"/>
              <a:t>뭘깬겨ㅋㅋㅋㅋ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호프</a:t>
            </a:r>
            <a:r>
              <a:rPr lang="en-US" altLang="ko-KR" baseline="0" dirty="0" smtClean="0"/>
              <a:t>..? / </a:t>
            </a:r>
            <a:r>
              <a:rPr lang="ko-KR" altLang="en-US" baseline="0" dirty="0" err="1" smtClean="0"/>
              <a:t>개이득ㅋㅋㅋㅋ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예상하지 못한 상황에 반응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호프 식구라니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더 중요한걸 깨셨네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호프쓸거면</a:t>
            </a:r>
            <a:r>
              <a:rPr lang="ko-KR" altLang="en-US" baseline="0" dirty="0" smtClean="0"/>
              <a:t> 전율이랑 </a:t>
            </a:r>
            <a:r>
              <a:rPr lang="ko-KR" altLang="en-US" baseline="0" dirty="0" err="1" smtClean="0"/>
              <a:t>맵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오퍼링도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써야할텐데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살구가 </a:t>
            </a:r>
            <a:r>
              <a:rPr lang="ko-KR" altLang="en-US" baseline="0" dirty="0" err="1" smtClean="0"/>
              <a:t>불토</a:t>
            </a:r>
            <a:r>
              <a:rPr lang="ko-KR" altLang="en-US" baseline="0" dirty="0" smtClean="0"/>
              <a:t> 봐가지고 계속 </a:t>
            </a:r>
            <a:r>
              <a:rPr lang="ko-KR" altLang="en-US" baseline="0" dirty="0" err="1" smtClean="0"/>
              <a:t>쫒았구나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루바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루바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호바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이러면 한방</a:t>
            </a:r>
            <a:r>
              <a:rPr lang="en-US" altLang="ko-KR" baseline="0" dirty="0" smtClean="0"/>
              <a:t> 99</a:t>
            </a:r>
            <a:r>
              <a:rPr lang="ko-KR" altLang="en-US" baseline="0" dirty="0" smtClean="0"/>
              <a:t>퍼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루바</a:t>
            </a:r>
            <a:r>
              <a:rPr lang="en-US" altLang="ko-KR" baseline="0" dirty="0" smtClean="0"/>
              <a:t>.. / </a:t>
            </a:r>
            <a:r>
              <a:rPr lang="ko-KR" altLang="en-US" baseline="0" dirty="0" smtClean="0"/>
              <a:t>그나저나 </a:t>
            </a:r>
            <a:r>
              <a:rPr lang="ko-KR" altLang="en-US" baseline="0" dirty="0" err="1" smtClean="0"/>
              <a:t>루인이</a:t>
            </a:r>
            <a:r>
              <a:rPr lang="ko-KR" altLang="en-US" baseline="0" dirty="0" smtClean="0"/>
              <a:t> 있는데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개나 켰어요</a:t>
            </a:r>
            <a:r>
              <a:rPr lang="en-US" altLang="ko-KR" baseline="0" dirty="0" smtClean="0"/>
              <a:t>?</a:t>
            </a:r>
            <a:r>
              <a:rPr lang="ko-KR" altLang="en-US" baseline="0" dirty="0" err="1" smtClean="0"/>
              <a:t>ㄷㄷ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밈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드립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게임이 </a:t>
            </a:r>
            <a:r>
              <a:rPr lang="ko-KR" altLang="en-US" baseline="0" dirty="0" err="1" smtClean="0"/>
              <a:t>끝났따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끝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겜</a:t>
            </a:r>
            <a:r>
              <a:rPr lang="ko-KR" altLang="en-US" baseline="0" dirty="0" smtClean="0"/>
              <a:t> 끝인데</a:t>
            </a:r>
            <a:r>
              <a:rPr lang="en-US" altLang="ko-KR" baseline="0" dirty="0" smtClean="0"/>
              <a:t>?? / 1</a:t>
            </a:r>
            <a:r>
              <a:rPr lang="ko-KR" altLang="en-US" baseline="0" dirty="0" err="1" smtClean="0"/>
              <a:t>눕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겜끝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활약으로 게임이 생존자들에게 거의 기울어진 모습을 보고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3:20~5:50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R5-&gt;E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스텔스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탈출문</a:t>
            </a:r>
            <a:r>
              <a:rPr lang="ko-KR" altLang="en-US" dirty="0" smtClean="0"/>
              <a:t> 개방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쉐이프</a:t>
            </a:r>
            <a:r>
              <a:rPr lang="ko-KR" altLang="en-US" baseline="0" dirty="0" smtClean="0"/>
              <a:t> 내면의 악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단계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탈출문</a:t>
            </a:r>
            <a:r>
              <a:rPr lang="ko-KR" altLang="en-US" baseline="0" dirty="0" smtClean="0"/>
              <a:t> 개방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-(R5) </a:t>
            </a:r>
            <a:r>
              <a:rPr lang="ko-KR" altLang="en-US" baseline="0" dirty="0" smtClean="0"/>
              <a:t>요거 </a:t>
            </a:r>
            <a:r>
              <a:rPr lang="ko-KR" altLang="en-US" baseline="0" dirty="0" err="1" smtClean="0"/>
              <a:t>상대법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바위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요거 뒤에 숨어요</a:t>
            </a:r>
            <a:r>
              <a:rPr lang="en-US" altLang="ko-KR" baseline="0" dirty="0" smtClean="0"/>
              <a:t>. 3</a:t>
            </a:r>
            <a:r>
              <a:rPr lang="ko-KR" altLang="en-US" baseline="0" dirty="0" smtClean="0"/>
              <a:t>단계만 끝나면 무조건 이길 수 있거든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문은 언제든지 딸 수 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오케이</a:t>
            </a:r>
            <a:r>
              <a:rPr lang="en-US" altLang="ko-KR" baseline="0" dirty="0" smtClean="0"/>
              <a:t>. 3</a:t>
            </a:r>
            <a:r>
              <a:rPr lang="ko-KR" altLang="en-US" baseline="0" dirty="0" smtClean="0"/>
              <a:t>픽 살렸는데 바로 아드레날린 터지면서</a:t>
            </a:r>
            <a:r>
              <a:rPr lang="en-US" altLang="ko-KR" baseline="0" dirty="0" smtClean="0"/>
              <a:t>~ 3</a:t>
            </a:r>
            <a:r>
              <a:rPr lang="ko-KR" altLang="en-US" baseline="0" dirty="0" smtClean="0"/>
              <a:t>단계가 꺼졌어요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거의 절망이죠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맵이</a:t>
            </a:r>
            <a:r>
              <a:rPr lang="ko-KR" altLang="en-US" baseline="0" dirty="0" smtClean="0"/>
              <a:t> 너무 잘 </a:t>
            </a:r>
            <a:r>
              <a:rPr lang="ko-KR" altLang="en-US" baseline="0" dirty="0" err="1" smtClean="0"/>
              <a:t>안나왔어</a:t>
            </a:r>
            <a:r>
              <a:rPr lang="ko-KR" altLang="en-US" baseline="0" dirty="0" smtClean="0"/>
              <a:t> 식구한테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맵</a:t>
            </a:r>
            <a:r>
              <a:rPr lang="ko-KR" altLang="en-US" baseline="0" dirty="0" smtClean="0"/>
              <a:t> 식구한테 진짜 어려운 </a:t>
            </a:r>
            <a:r>
              <a:rPr lang="ko-KR" altLang="en-US" baseline="0" dirty="0" err="1" smtClean="0"/>
              <a:t>맵이라서</a:t>
            </a:r>
            <a:r>
              <a:rPr lang="en-US" altLang="ko-KR" baseline="0" dirty="0" smtClean="0"/>
              <a:t>…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일단 한방은 거의 있다고 </a:t>
            </a:r>
            <a:r>
              <a:rPr lang="ko-KR" altLang="en-US" baseline="0" dirty="0" err="1" smtClean="0"/>
              <a:t>보는게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맞을듯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-1</a:t>
            </a:r>
            <a:r>
              <a:rPr lang="ko-KR" altLang="en-US" baseline="0" dirty="0" smtClean="0"/>
              <a:t>각인가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식구 운다</a:t>
            </a:r>
            <a:r>
              <a:rPr lang="en-US" altLang="ko-KR" baseline="0" dirty="0" smtClean="0"/>
              <a:t>.. / 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식구ㅠㅠ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이거 나가도 인정한다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갓드</a:t>
            </a:r>
            <a:r>
              <a:rPr lang="en-US" altLang="ko-KR" baseline="0" dirty="0" smtClean="0"/>
              <a:t>… / </a:t>
            </a:r>
            <a:r>
              <a:rPr lang="ko-KR" altLang="en-US" baseline="0" dirty="0" smtClean="0"/>
              <a:t>와 </a:t>
            </a:r>
            <a:r>
              <a:rPr lang="ko-KR" altLang="en-US" baseline="0" dirty="0" err="1" smtClean="0"/>
              <a:t>아드</a:t>
            </a:r>
            <a:r>
              <a:rPr lang="en-US" altLang="ko-KR" baseline="0" dirty="0" smtClean="0"/>
              <a:t>… / </a:t>
            </a:r>
            <a:r>
              <a:rPr lang="ko-KR" altLang="en-US" baseline="0" dirty="0" smtClean="0"/>
              <a:t>식구 환불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 캐릭터에 감정이입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5:50~6:40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E-&gt;U3-&gt;F5-&gt;R1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생존자 치료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),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개구멍 발견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생존자 조우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-(E~U3) </a:t>
            </a:r>
            <a:r>
              <a:rPr lang="ko-KR" altLang="en-US" baseline="0" dirty="0" smtClean="0"/>
              <a:t>한방은 없으니까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루인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호프</a:t>
            </a:r>
            <a:r>
              <a:rPr lang="en-US" altLang="ko-KR" baseline="0" dirty="0" smtClean="0"/>
              <a:t>… </a:t>
            </a:r>
            <a:r>
              <a:rPr lang="ko-KR" altLang="en-US" baseline="0" dirty="0" err="1" smtClean="0"/>
              <a:t>개구</a:t>
            </a:r>
            <a:r>
              <a:rPr lang="ko-KR" altLang="en-US" baseline="0" dirty="0" smtClean="0"/>
              <a:t> 여기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나머지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 </a:t>
            </a:r>
            <a:r>
              <a:rPr lang="ko-KR" altLang="en-US" baseline="0" dirty="0" err="1" smtClean="0"/>
              <a:t>이렇게겠죠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-(U3) (</a:t>
            </a:r>
            <a:r>
              <a:rPr lang="ko-KR" altLang="en-US" baseline="0" dirty="0" smtClean="0"/>
              <a:t>살인마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저기 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-(F5) (</a:t>
            </a:r>
            <a:r>
              <a:rPr lang="ko-KR" altLang="en-US" baseline="0" dirty="0" smtClean="0"/>
              <a:t>부상당한 생존자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치료하구요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저기 문이 </a:t>
            </a:r>
            <a:r>
              <a:rPr lang="ko-KR" altLang="en-US" baseline="0" dirty="0" err="1" smtClean="0"/>
              <a:t>안따였네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저긴 아직 싸우는 중이에요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-(F5~R1) </a:t>
            </a:r>
            <a:r>
              <a:rPr lang="ko-KR" altLang="en-US" baseline="0" dirty="0" smtClean="0"/>
              <a:t>문 </a:t>
            </a:r>
            <a:r>
              <a:rPr lang="ko-KR" altLang="en-US" baseline="0" dirty="0" err="1" smtClean="0"/>
              <a:t>따는거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리스크</a:t>
            </a:r>
            <a:r>
              <a:rPr lang="ko-KR" altLang="en-US" baseline="0" dirty="0" smtClean="0"/>
              <a:t> 되게 크니까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요 이제 앞에 식구 있죠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식구 </a:t>
            </a:r>
            <a:r>
              <a:rPr lang="ko-KR" altLang="en-US" baseline="0" dirty="0" err="1" smtClean="0"/>
              <a:t>없는거</a:t>
            </a:r>
            <a:r>
              <a:rPr lang="ko-KR" altLang="en-US" baseline="0" dirty="0" smtClean="0"/>
              <a:t> 보고 갈게요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-(R1) </a:t>
            </a:r>
            <a:r>
              <a:rPr lang="ko-KR" altLang="en-US" baseline="0" dirty="0" smtClean="0"/>
              <a:t>야 이건 못 따 이거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따도 누구 </a:t>
            </a:r>
            <a:r>
              <a:rPr lang="ko-KR" altLang="en-US" baseline="0" dirty="0" err="1" smtClean="0"/>
              <a:t>한명</a:t>
            </a:r>
            <a:r>
              <a:rPr lang="ko-KR" altLang="en-US" baseline="0" dirty="0" smtClean="0"/>
              <a:t> 물렸을 때 그렇게 따야 돼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식구한텐 어디 </a:t>
            </a:r>
            <a:r>
              <a:rPr lang="ko-KR" altLang="en-US" baseline="0" dirty="0" err="1" smtClean="0"/>
              <a:t>맵이</a:t>
            </a:r>
            <a:r>
              <a:rPr lang="ko-KR" altLang="en-US" baseline="0" dirty="0" smtClean="0"/>
              <a:t> 좋아요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식구 </a:t>
            </a:r>
            <a:r>
              <a:rPr lang="ko-KR" altLang="en-US" baseline="0" dirty="0" err="1" smtClean="0"/>
              <a:t>다음판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너스한다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맵오퍼링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잘썼네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펭민</a:t>
            </a:r>
            <a:r>
              <a:rPr lang="ko-KR" altLang="en-US" baseline="0" dirty="0" smtClean="0"/>
              <a:t> 화장 </a:t>
            </a:r>
            <a:r>
              <a:rPr lang="ko-KR" altLang="en-US" baseline="0" dirty="0" err="1" smtClean="0"/>
              <a:t>개찐해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루인</a:t>
            </a:r>
            <a:r>
              <a:rPr lang="ko-KR" altLang="en-US" baseline="0" dirty="0" smtClean="0"/>
              <a:t> 호프네 그럼 뭐지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헐 한방이 </a:t>
            </a:r>
            <a:r>
              <a:rPr lang="ko-KR" altLang="en-US" baseline="0" dirty="0" err="1" smtClean="0"/>
              <a:t>없네ㄷㄷ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부르탈이나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밤부즐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같은거</a:t>
            </a:r>
            <a:r>
              <a:rPr lang="ko-KR" altLang="en-US" baseline="0" dirty="0" smtClean="0"/>
              <a:t> 아닐까요</a:t>
            </a:r>
            <a:r>
              <a:rPr lang="en-US" altLang="ko-KR" baseline="0" dirty="0" smtClean="0"/>
              <a:t>? 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6:40~7:10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R1-&gt;E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살인마 조우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-(R1) </a:t>
            </a:r>
            <a:r>
              <a:rPr lang="ko-KR" altLang="en-US" baseline="0" dirty="0" smtClean="0"/>
              <a:t>아 이거를</a:t>
            </a:r>
            <a:r>
              <a:rPr lang="en-US" altLang="ko-KR" baseline="0" dirty="0" smtClean="0"/>
              <a:t>…(</a:t>
            </a:r>
            <a:r>
              <a:rPr lang="ko-KR" altLang="en-US" baseline="0" dirty="0" smtClean="0"/>
              <a:t>살인마한테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걸렸어요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-(R1~E) </a:t>
            </a:r>
            <a:r>
              <a:rPr lang="ko-KR" altLang="en-US" baseline="0" dirty="0" smtClean="0"/>
              <a:t>도망가</a:t>
            </a:r>
            <a:r>
              <a:rPr lang="en-US" altLang="ko-KR" baseline="0" dirty="0" smtClean="0"/>
              <a:t>~!</a:t>
            </a:r>
          </a:p>
          <a:p>
            <a:r>
              <a:rPr lang="en-US" altLang="ko-KR" baseline="0" dirty="0" smtClean="0"/>
              <a:t>-(R5) </a:t>
            </a:r>
            <a:r>
              <a:rPr lang="ko-KR" altLang="en-US" baseline="0" dirty="0" err="1" smtClean="0"/>
              <a:t>농장맵이라서</a:t>
            </a:r>
            <a:r>
              <a:rPr lang="ko-KR" altLang="en-US" baseline="0" dirty="0" smtClean="0"/>
              <a:t> 게이지 </a:t>
            </a:r>
            <a:r>
              <a:rPr lang="ko-KR" altLang="en-US" baseline="0" dirty="0" err="1" smtClean="0"/>
              <a:t>안빨리죠ㅋㅋ</a:t>
            </a:r>
            <a:r>
              <a:rPr lang="ko-KR" altLang="en-US" baseline="0" dirty="0" smtClean="0"/>
              <a:t> 미쳤다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미친 게임이야 이거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-(E) </a:t>
            </a:r>
            <a:r>
              <a:rPr lang="ko-KR" altLang="en-US" baseline="0" dirty="0" smtClean="0"/>
              <a:t>식구 진짜 오열한다 </a:t>
            </a:r>
            <a:r>
              <a:rPr lang="ko-KR" altLang="en-US" baseline="0" dirty="0" err="1" smtClean="0"/>
              <a:t>이거ㅋㅋ</a:t>
            </a:r>
            <a:r>
              <a:rPr lang="ko-KR" altLang="en-US" baseline="0" dirty="0" smtClean="0"/>
              <a:t> 나가자 나가자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-(R1) </a:t>
            </a:r>
            <a:r>
              <a:rPr lang="ko-KR" altLang="en-US" baseline="0" dirty="0" smtClean="0"/>
              <a:t>봤다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??? / </a:t>
            </a:r>
            <a:r>
              <a:rPr lang="ko-KR" altLang="en-US" baseline="0" dirty="0" smtClean="0"/>
              <a:t>안녕하세요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ㅌㅌㅌㅌ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벽을 두고 살인마와 대면한 상황을 웃음으로 희화화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쯉쯉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너어어어는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 </a:t>
            </a:r>
            <a:r>
              <a:rPr lang="ko-KR" altLang="en-US" baseline="0" dirty="0" err="1" smtClean="0"/>
              <a:t>썩들</a:t>
            </a:r>
            <a:r>
              <a:rPr lang="ko-KR" altLang="en-US" baseline="0" dirty="0" smtClean="0"/>
              <a:t> 진짜 </a:t>
            </a:r>
            <a:r>
              <a:rPr lang="ko-KR" altLang="en-US" baseline="0" dirty="0" err="1" smtClean="0"/>
              <a:t>개같겠다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식구 </a:t>
            </a:r>
            <a:r>
              <a:rPr lang="ko-KR" altLang="en-US" baseline="0" dirty="0" err="1" smtClean="0"/>
              <a:t>놀리지마ㅠㅠㅠㅠ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갈대밭이라 </a:t>
            </a:r>
            <a:r>
              <a:rPr lang="ko-KR" altLang="en-US" baseline="0" dirty="0" err="1" smtClean="0"/>
              <a:t>안빨림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살인마 캐릭터를 동정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감정이입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8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4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0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4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8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01F8-5A19-4D53-B525-D052BC8201C6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19_04_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쉐이프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540093" y="221090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143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540093" y="221090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19_04_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쉐이프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25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540093" y="221090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2534747" y="4087535"/>
            <a:ext cx="1551436" cy="907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4314375" y="2701636"/>
            <a:ext cx="775718" cy="12267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19_04_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쉐이프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80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5090093" y="2744327"/>
            <a:ext cx="900000" cy="10714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6170748" y="3706673"/>
            <a:ext cx="1456179" cy="5357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540093" y="221090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19_04_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쉐이프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9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7683914" y="2265218"/>
            <a:ext cx="358650" cy="17327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540093" y="221090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19_04_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쉐이프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88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6007421" y="2697363"/>
            <a:ext cx="1399497" cy="10768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5972973" y="875201"/>
            <a:ext cx="34448" cy="27781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540093" y="221090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19_04_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쉐이프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362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5972973" y="875201"/>
            <a:ext cx="1817120" cy="6924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540093" y="221090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19_04_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쉐이프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44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221090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19_04_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쉐이프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298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221090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19_04_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쉐이프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33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221090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" name="곱셈 기호 1"/>
          <p:cNvSpPr/>
          <p:nvPr/>
        </p:nvSpPr>
        <p:spPr>
          <a:xfrm>
            <a:off x="7427596" y="1486061"/>
            <a:ext cx="558738" cy="614392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19_04_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쉐이프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28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221090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19_04_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쉐이프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898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3449782" y="2699950"/>
            <a:ext cx="740311" cy="15658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3290094" y="3538654"/>
            <a:ext cx="0" cy="5882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221090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19_04_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쉐이프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6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540093" y="221090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19_04_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쉐이프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82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3275878" y="1704109"/>
            <a:ext cx="693449" cy="14315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아래로 구부러진 화살표 5"/>
          <p:cNvSpPr/>
          <p:nvPr/>
        </p:nvSpPr>
        <p:spPr>
          <a:xfrm rot="6540933">
            <a:off x="2915332" y="2685676"/>
            <a:ext cx="2966871" cy="900000"/>
          </a:xfrm>
          <a:prstGeom prst="curved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540093" y="221090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19_04_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쉐이프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20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540093" y="221090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19_04_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쉐이프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25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 flipH="1" flipV="1">
            <a:off x="2660073" y="4265786"/>
            <a:ext cx="737433" cy="3444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540093" y="221090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19_04_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쉐이프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60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2680855" y="4019161"/>
            <a:ext cx="1350818" cy="3560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4149346" y="3462415"/>
            <a:ext cx="6202" cy="4739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4134493" y="1350818"/>
            <a:ext cx="749234" cy="18019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540093" y="221090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19_04_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쉐이프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75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2680855" y="1565786"/>
            <a:ext cx="2223655" cy="286074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540093" y="221090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19_04_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쉐이프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30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</TotalTime>
  <Words>3573</Words>
  <Application>Microsoft Office PowerPoint</Application>
  <PresentationFormat>사용자 지정</PresentationFormat>
  <Paragraphs>936</Paragraphs>
  <Slides>18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YoungBum</dc:creator>
  <cp:lastModifiedBy>user</cp:lastModifiedBy>
  <cp:revision>377</cp:revision>
  <dcterms:created xsi:type="dcterms:W3CDTF">2020-01-22T04:39:04Z</dcterms:created>
  <dcterms:modified xsi:type="dcterms:W3CDTF">2020-01-30T06:31:08Z</dcterms:modified>
</cp:coreProperties>
</file>