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6" autoAdjust="0"/>
    <p:restoredTop sz="79395" autoAdjust="0"/>
  </p:normalViewPr>
  <p:slideViewPr>
    <p:cSldViewPr snapToGrid="0">
      <p:cViewPr varScale="1">
        <p:scale>
          <a:sx n="63" d="100"/>
          <a:sy n="63" d="100"/>
        </p:scale>
        <p:origin x="84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4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45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9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48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62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8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8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(20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게임관련잡담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게임관</a:t>
            </a:r>
            <a:r>
              <a:rPr lang="ko-KR" altLang="en-US" dirty="0" smtClean="0"/>
              <a:t>련</a:t>
            </a:r>
            <a:r>
              <a:rPr lang="ko-KR" altLang="en-US" dirty="0" smtClean="0"/>
              <a:t>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초기정보습득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en-US" altLang="ko-KR" dirty="0" smtClean="0"/>
              <a:t>-12_06_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10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30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01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방문 </a:t>
            </a:r>
            <a:r>
              <a:rPr lang="ko-KR" altLang="en-US" baseline="0" dirty="0" smtClean="0"/>
              <a:t>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(25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게임정보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운적</a:t>
            </a:r>
            <a:r>
              <a:rPr lang="ko-KR" altLang="en-US" dirty="0" smtClean="0"/>
              <a:t> 요소 부각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기대감 상승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7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77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6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86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0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83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15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살인마 및 게임 전개 예측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게임정보 제공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4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04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/8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사설</a:t>
            </a:r>
            <a:r>
              <a:rPr lang="en-US" altLang="ko-KR" smtClean="0"/>
              <a:t>/)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2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7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28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433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519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265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73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505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95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43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550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544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270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09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252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962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657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228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04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021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647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573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445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961880" y="6348531"/>
            <a:ext cx="2378213" cy="7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244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901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02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4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641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3845</Words>
  <Application>Microsoft Office PowerPoint</Application>
  <PresentationFormat>와이드스크린</PresentationFormat>
  <Paragraphs>1363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122</cp:revision>
  <dcterms:created xsi:type="dcterms:W3CDTF">2020-01-22T04:39:04Z</dcterms:created>
  <dcterms:modified xsi:type="dcterms:W3CDTF">2020-02-03T06:07:56Z</dcterms:modified>
</cp:coreProperties>
</file>