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9" r:id="rId2"/>
    <p:sldId id="308" r:id="rId3"/>
    <p:sldId id="312" r:id="rId4"/>
    <p:sldId id="326" r:id="rId5"/>
    <p:sldId id="31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17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- 1</a:t>
            </a: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76095"/>
            <a:ext cx="4807972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71863"/>
            <a:ext cx="4232366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3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3141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긍정적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부정적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4" name="액자 3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9414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애드리브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감정이입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빈번하게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등장하는가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드묾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흔함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외재적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내재적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15" name="액자 14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액자 1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1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</a:t>
                      </a:r>
                      <a:r>
                        <a:rPr lang="en-US" altLang="ko-KR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액자 11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2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71" y="3188971"/>
            <a:ext cx="3034146" cy="333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39482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최저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42,259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67,700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액자 10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3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액자 19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액자 21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399</Words>
  <Application>Microsoft Office PowerPoint</Application>
  <PresentationFormat>와이드스크린</PresentationFormat>
  <Paragraphs>170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245</cp:revision>
  <dcterms:created xsi:type="dcterms:W3CDTF">2019-12-05T04:16:40Z</dcterms:created>
  <dcterms:modified xsi:type="dcterms:W3CDTF">2020-08-25T08:43:21Z</dcterms:modified>
</cp:coreProperties>
</file>