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62654" autoAdjust="0"/>
  </p:normalViewPr>
  <p:slideViewPr>
    <p:cSldViewPr snapToGrid="0">
      <p:cViewPr varScale="1">
        <p:scale>
          <a:sx n="58" d="100"/>
          <a:sy n="58" d="100"/>
        </p:scale>
        <p:origin x="9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(E/10:10~10:30/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(F14/10:00~10:10/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(F7/1:30~1:38/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(W4/8:15~8:55/</a:t>
            </a:r>
            <a:r>
              <a:rPr lang="ko-KR" altLang="en-US" dirty="0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(W2/4:50~5:10/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(W2/5:45~6:20/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(W5/7:10~7:47/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(R5/3:35~3:55/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(U2/1:43~1:55/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(U2/4:30~4:50/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(U2/9:50~10:05/</a:t>
            </a:r>
            <a:r>
              <a:rPr lang="ko-KR" altLang="en-US" dirty="0" smtClean="0"/>
              <a:t>치료받기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(R2-U1-W1/6:10~6:35/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(W4-U3-F12-W6/8:55~9:15/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(W6-R5-W4-W1-U1-F6-F14/9:15~10:00/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(F14-KS-W7-R6-W5-R4-W3-R2-W2-R1-W1-R3-W4-R5-U3-F9/10:10~12:30/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(F9-F6-U1-F4-R4-R6-W7-F14/12:30~14:20/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(F14-F10-F8/14:20~14:50/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(F8-F10-F13-R5-W4/14:50~15:35/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(W4-U1-W2-W3-W5-W7-F10-F12-F6/15:35~17:00/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(U1-W2-W3-W5-F14-F8/17:00~18:10/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(W3-F3-F7/1:05~1:30/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(U2-F3-W2-W1/1:55~2:30/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(W1-W2-W1-U3-R5/2:30~3:35/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(R5-W6-KS-U2/3:55~4:30/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(W5-U2-R4-W3-W2/5:10~5:45/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(W2-W3-W5/6:20~7:10/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(E-F4-W5-U2-W7-F13-E-F10/8:00~9:00/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(F10-W5-F3-W3-U2/9:00~9:50/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</a:t>
            </a:r>
            <a:r>
              <a:rPr lang="en-US" altLang="ko-KR" dirty="0" smtClean="0"/>
              <a:t>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1551</Words>
  <Application>Microsoft Office PowerPoint</Application>
  <PresentationFormat>와이드스크린</PresentationFormat>
  <Paragraphs>394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163</cp:revision>
  <dcterms:created xsi:type="dcterms:W3CDTF">2020-01-22T04:39:04Z</dcterms:created>
  <dcterms:modified xsi:type="dcterms:W3CDTF">2020-02-04T16:40:45Z</dcterms:modified>
</cp:coreProperties>
</file>