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71532" autoAdjust="0"/>
  </p:normalViewPr>
  <p:slideViewPr>
    <p:cSldViewPr snapToGrid="0">
      <p:cViewPr varScale="1">
        <p:scale>
          <a:sx n="51" d="100"/>
          <a:sy n="51" d="100"/>
        </p:scale>
        <p:origin x="-174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https://youtu.be/q_9rSRq58nA?list=PLiFSqqhi2IVv4mLG3oFNqOsB3G-xZ0Pfw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4:16~4:45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F12-&gt;R5-&gt;W4-&gt;U3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채팅 답변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살인마의 탐색을 아슬아슬하게 피함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살인마에게 들킴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한대 맞은 다음에 다음 한대 동안에 시간을 충분히 벌 수 있다 싶으면 치료를 </a:t>
            </a:r>
            <a:r>
              <a:rPr lang="ko-KR" altLang="en-US" baseline="0" dirty="0" err="1" smtClean="0"/>
              <a:t>하는거구요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한대 맞고 다음 </a:t>
            </a:r>
            <a:r>
              <a:rPr lang="ko-KR" altLang="en-US" baseline="0" dirty="0" err="1" smtClean="0"/>
              <a:t>두방이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되게 쉽게 맞는다 하면은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err="1" smtClean="0"/>
              <a:t>두방이</a:t>
            </a:r>
            <a:r>
              <a:rPr lang="ko-KR" altLang="en-US" baseline="0" dirty="0" smtClean="0"/>
              <a:t> 되게 쉽게 </a:t>
            </a:r>
            <a:r>
              <a:rPr lang="ko-KR" altLang="en-US" baseline="0" dirty="0" err="1" smtClean="0"/>
              <a:t>맞는다하면은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안하는거에요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근데 보시면 알다시피 이 </a:t>
            </a:r>
            <a:r>
              <a:rPr lang="ko-KR" altLang="en-US" baseline="0" dirty="0" err="1" smtClean="0"/>
              <a:t>맵은</a:t>
            </a:r>
            <a:r>
              <a:rPr lang="ko-KR" altLang="en-US" baseline="0" dirty="0" smtClean="0"/>
              <a:t> 완전 평지에요 그래서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한대 맞았을 때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살인마에게 들킴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너무 막 살린다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런구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타나토랑</a:t>
            </a:r>
            <a:r>
              <a:rPr lang="ko-KR" altLang="en-US" baseline="0" dirty="0" smtClean="0"/>
              <a:t> 돼지 </a:t>
            </a:r>
            <a:r>
              <a:rPr lang="ko-KR" altLang="en-US" baseline="0" dirty="0" err="1" smtClean="0"/>
              <a:t>들고오면</a:t>
            </a:r>
            <a:r>
              <a:rPr lang="ko-KR" altLang="en-US" baseline="0" dirty="0" smtClean="0"/>
              <a:t> 치료 </a:t>
            </a:r>
            <a:r>
              <a:rPr lang="ko-KR" altLang="en-US" baseline="0" dirty="0" err="1" smtClean="0"/>
              <a:t>안하는게</a:t>
            </a:r>
            <a:r>
              <a:rPr lang="ko-KR" altLang="en-US" baseline="0" dirty="0" smtClean="0"/>
              <a:t> 맞음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자신도 답변하며 의견에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err="1" smtClean="0"/>
              <a:t>아찔</a:t>
            </a:r>
            <a:r>
              <a:rPr lang="en-US" altLang="ko-KR" baseline="0" dirty="0" smtClean="0"/>
              <a:t>; 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안걸리네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벽 하나 두고서 아슬아슬 살인마의 눈을 피한 상황에 대한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4:45~5:25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스텔스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스텔스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도망가기가 어려워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노에드온이다</a:t>
            </a:r>
            <a:r>
              <a:rPr lang="ko-KR" altLang="en-US" baseline="0" dirty="0" smtClean="0"/>
              <a:t> 이거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걸림ㅋㅋ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걸렸네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놓쳤네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굿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… / </a:t>
            </a:r>
            <a:r>
              <a:rPr lang="ko-KR" altLang="en-US" baseline="0" dirty="0" err="1" smtClean="0"/>
              <a:t>너스님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여깁니다요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이걸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두리번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공포영화다 </a:t>
            </a:r>
            <a:r>
              <a:rPr lang="ko-KR" altLang="en-US" baseline="0" dirty="0" err="1" smtClean="0"/>
              <a:t>ㄹㅇ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스텔스</a:t>
            </a:r>
            <a:r>
              <a:rPr lang="ko-KR" altLang="en-US" baseline="0" dirty="0" smtClean="0"/>
              <a:t> 실력에 감탄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아찔한 상황에 몰입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5:25~6:07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채팅 답변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같이 발전기 수리</a:t>
            </a:r>
            <a:r>
              <a:rPr lang="en-US" altLang="ko-KR" baseline="0" dirty="0" smtClean="0"/>
              <a:t>), 2p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자신을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놓쳤어요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완전히 </a:t>
            </a:r>
            <a:r>
              <a:rPr lang="ko-KR" altLang="en-US" baseline="0" dirty="0" err="1" smtClean="0"/>
              <a:t>안보이는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시야각으로</a:t>
            </a:r>
            <a:r>
              <a:rPr lang="ko-KR" altLang="en-US" baseline="0" dirty="0" smtClean="0"/>
              <a:t> 돌아서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못봤죠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쫒깁니다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에이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이걸 못 본다고 하는데 아예 안 보이는 각이었어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한번도 보이는 각을 준 적이 없어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실수를 한번도 안 했어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그게 치료 하냐 </a:t>
            </a:r>
            <a:r>
              <a:rPr lang="ko-KR" altLang="en-US" baseline="0" dirty="0" err="1" smtClean="0"/>
              <a:t>안하냐의</a:t>
            </a:r>
            <a:r>
              <a:rPr lang="ko-KR" altLang="en-US" baseline="0" dirty="0" smtClean="0"/>
              <a:t> 차이에요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맵같은</a:t>
            </a:r>
            <a:r>
              <a:rPr lang="ko-KR" altLang="en-US" baseline="0" dirty="0" smtClean="0"/>
              <a:t> 경우에는 내가 아무리 </a:t>
            </a:r>
            <a:r>
              <a:rPr lang="ko-KR" altLang="en-US" baseline="0" dirty="0" err="1" smtClean="0"/>
              <a:t>아이언윌을</a:t>
            </a:r>
            <a:r>
              <a:rPr lang="ko-KR" altLang="en-US" baseline="0" dirty="0" smtClean="0"/>
              <a:t> 들었고 </a:t>
            </a:r>
            <a:r>
              <a:rPr lang="ko-KR" altLang="en-US" baseline="0" dirty="0" err="1" smtClean="0"/>
              <a:t>데드하드를</a:t>
            </a:r>
            <a:r>
              <a:rPr lang="ko-KR" altLang="en-US" baseline="0" dirty="0" smtClean="0"/>
              <a:t> 들었더라도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한대 맞고 갈 데가 없어서 </a:t>
            </a:r>
            <a:r>
              <a:rPr lang="ko-KR" altLang="en-US" baseline="0" dirty="0" err="1" smtClean="0"/>
              <a:t>두대</a:t>
            </a:r>
            <a:r>
              <a:rPr lang="ko-KR" altLang="en-US" baseline="0" dirty="0" smtClean="0"/>
              <a:t> 맞고 죽어요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초 이내에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치료에는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초보다 더 걸린단 말이야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어차피 한대 맞고 죽어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그게 나아요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어디가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이게 공포게임이지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기둥쇼ㅋㅋㅋㅋ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크으</a:t>
            </a:r>
            <a:r>
              <a:rPr lang="ko-KR" altLang="en-US" baseline="0" dirty="0" smtClean="0"/>
              <a:t> 대단하다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못봐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스텔스에</a:t>
            </a:r>
            <a:r>
              <a:rPr lang="ko-KR" altLang="en-US" baseline="0" dirty="0" smtClean="0"/>
              <a:t> 감탄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드립치고</a:t>
            </a:r>
            <a:r>
              <a:rPr lang="ko-KR" altLang="en-US" baseline="0" dirty="0" smtClean="0"/>
              <a:t> 놀기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잘 </a:t>
            </a:r>
            <a:r>
              <a:rPr lang="ko-KR" altLang="en-US" baseline="0" dirty="0" err="1" smtClean="0"/>
              <a:t>돌아써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못볼만하다</a:t>
            </a:r>
            <a:r>
              <a:rPr lang="ko-KR" altLang="en-US" baseline="0" dirty="0" smtClean="0"/>
              <a:t> 이렇게 돌면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원래 안보임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살인마는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인칭이라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칭찬해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이걸 숨네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칭찬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의견에 동조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6:07~6:25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그니까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아예 안 걸린다고 생각을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걸렸을 때는 그냥 죽는 게 마음 편합니다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상태 </a:t>
            </a:r>
            <a:r>
              <a:rPr lang="ko-KR" altLang="en-US" baseline="0" dirty="0" err="1" smtClean="0"/>
              <a:t>별로네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트위치가</a:t>
            </a:r>
            <a:r>
              <a:rPr lang="ko-KR" altLang="en-US" baseline="0" dirty="0" smtClean="0"/>
              <a:t> 지금 </a:t>
            </a:r>
            <a:r>
              <a:rPr lang="ko-KR" altLang="en-US" baseline="0" dirty="0" err="1" smtClean="0"/>
              <a:t>아프대여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6:25~7:20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2p2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이쪽을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확률로 오거든요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깜짝상자</a:t>
            </a:r>
            <a:r>
              <a:rPr lang="ko-KR" altLang="en-US" baseline="0" dirty="0" smtClean="0"/>
              <a:t> 쓰러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안오네요</a:t>
            </a:r>
            <a:r>
              <a:rPr lang="ko-KR" altLang="en-US" baseline="0" dirty="0" smtClean="0"/>
              <a:t> 일로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안오네요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글을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근데 몰라 이게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북미서버 유저들을 위한 패치일 수도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우리 아시아 서버 신경 </a:t>
            </a:r>
            <a:r>
              <a:rPr lang="ko-KR" altLang="en-US" baseline="0" dirty="0" err="1" smtClean="0"/>
              <a:t>안쓰니까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채팅 돌아왔나요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애국데바데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유튜브</a:t>
            </a:r>
            <a:r>
              <a:rPr lang="ko-KR" altLang="en-US" baseline="0" dirty="0" smtClean="0"/>
              <a:t> 보고 </a:t>
            </a:r>
            <a:r>
              <a:rPr lang="ko-KR" altLang="en-US" baseline="0" dirty="0" err="1" smtClean="0"/>
              <a:t>들어왔어요ㅎㅎ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채팅이 아파요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확장매칭할</a:t>
            </a:r>
            <a:r>
              <a:rPr lang="ko-KR" altLang="en-US" baseline="0" dirty="0" smtClean="0"/>
              <a:t> 정도면 우리나라 살인마유저 상황이 엄청 </a:t>
            </a:r>
            <a:r>
              <a:rPr lang="ko-KR" altLang="en-US" baseline="0" dirty="0" err="1" smtClean="0"/>
              <a:t>심각한가보네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지금 살인마가 너무 많아서 그래요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저랭은</a:t>
            </a:r>
            <a:r>
              <a:rPr lang="ko-KR" altLang="en-US" baseline="0" dirty="0" smtClean="0"/>
              <a:t> 살인마 더럽게 </a:t>
            </a:r>
            <a:r>
              <a:rPr lang="ko-KR" altLang="en-US" baseline="0" dirty="0" err="1" smtClean="0"/>
              <a:t>안잡힘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정보 공유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7:20~7:40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발전기 파괴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깜짝상자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판자 내리기 및 살인마 기절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캐비닛 숨기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넘기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헤에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판자에 기절한 살인마의 목소리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예상치 못한 곳의 생존자가 자기 대신 공격을 맞았을 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형이 왜 거기서 맞아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판자 맞는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앜ㅋㅋㅋ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캐비닛에 숨어 </a:t>
            </a:r>
            <a:r>
              <a:rPr lang="ko-KR" altLang="en-US" baseline="0" dirty="0" err="1" smtClean="0"/>
              <a:t>스텔스하려</a:t>
            </a:r>
            <a:r>
              <a:rPr lang="ko-KR" altLang="en-US" baseline="0" dirty="0" smtClean="0"/>
              <a:t> 했으나 살인마에게 들켜 재빨리 나오는 모습을 보고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???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형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제물ㅋㅋㅋ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형이 왜 거기서 나와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매그가</a:t>
            </a:r>
            <a:r>
              <a:rPr lang="ko-KR" altLang="en-US" baseline="0" dirty="0" smtClean="0"/>
              <a:t> 왜 </a:t>
            </a:r>
            <a:r>
              <a:rPr lang="ko-KR" altLang="en-US" baseline="0" dirty="0" err="1" smtClean="0"/>
              <a:t>맞아ㅋㅋㅋ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예상하지 못한 상황에 웃음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7:40~8:00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전체 수리 완료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ㅋㅋㅋ형이</a:t>
            </a:r>
            <a:r>
              <a:rPr lang="ko-KR" altLang="en-US" baseline="0" dirty="0" smtClean="0"/>
              <a:t> 거기서 왜 나와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아드레날린 퍽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있어라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아드</a:t>
            </a:r>
            <a:r>
              <a:rPr lang="ko-KR" altLang="en-US" baseline="0" dirty="0" smtClean="0"/>
              <a:t> 있으면 좋겠다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고기방패ㅋㅋㅋ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갑분메그ㅋㅋㅋㅋ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머지</a:t>
            </a:r>
            <a:r>
              <a:rPr lang="en-US" altLang="ko-KR" baseline="0" dirty="0" smtClean="0"/>
              <a:t>?? / </a:t>
            </a:r>
            <a:r>
              <a:rPr lang="ko-KR" altLang="en-US" baseline="0" dirty="0" err="1" smtClean="0"/>
              <a:t>언제왔대ㅋㅋㅋ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대타출동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8:00~8:30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W7-&gt;U2-&gt;W5-&gt;W7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토템 수색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한방이면 죽어야지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한방이라면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갓방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는 한방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여왕님 </a:t>
            </a:r>
            <a:r>
              <a:rPr lang="ko-KR" altLang="en-US" baseline="0" dirty="0" err="1" smtClean="0"/>
              <a:t>여깁니다요</a:t>
            </a:r>
            <a:r>
              <a:rPr lang="en-US" altLang="ko-KR" baseline="0" dirty="0" smtClean="0"/>
              <a:t>~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불운을 통한 재미를 원함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한방이면 </a:t>
            </a:r>
            <a:r>
              <a:rPr lang="ko-KR" altLang="en-US" baseline="0" dirty="0" err="1" smtClean="0"/>
              <a:t>죽어야지ㅋㅋㅋㅋ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한방을 끼나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모니터 </a:t>
            </a:r>
            <a:r>
              <a:rPr lang="ko-KR" altLang="en-US" baseline="0" dirty="0" err="1" smtClean="0"/>
              <a:t>낀듯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8:30~9:27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W7-&gt;U2-&gt;W2-&gt;R1-&gt;E-&gt;R2-&gt;F3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살인마 </a:t>
            </a:r>
            <a:r>
              <a:rPr lang="ko-KR" altLang="en-US" dirty="0" err="1" smtClean="0"/>
              <a:t>길막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err="1" smtClean="0"/>
              <a:t>노에드온한테</a:t>
            </a:r>
            <a:r>
              <a:rPr lang="ko-KR" altLang="en-US" baseline="0" dirty="0" smtClean="0"/>
              <a:t> 죽을 순 없지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완전히 비틀어가지고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예상 못하는 경로로 가서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반대쪽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출구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한방도 생각해야 해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끝났네 다 열었네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할배</a:t>
            </a:r>
            <a:r>
              <a:rPr lang="en-US" altLang="ko-KR" baseline="0" dirty="0" smtClean="0"/>
              <a:t>(2p) </a:t>
            </a:r>
            <a:r>
              <a:rPr lang="ko-KR" altLang="en-US" baseline="0" dirty="0" smtClean="0"/>
              <a:t>마지막인데요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맞아줘야 돼 이거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지나갑니다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너스님</a:t>
            </a:r>
            <a:r>
              <a:rPr lang="ko-KR" altLang="en-US" baseline="0" dirty="0" smtClean="0"/>
              <a:t> 지나갑니다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자래자래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위기를 넘기는 모습을 보며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한방은 아님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한방은 </a:t>
            </a:r>
            <a:r>
              <a:rPr lang="ko-KR" altLang="en-US" baseline="0" dirty="0" err="1" smtClean="0"/>
              <a:t>아닌거로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없나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열면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뭐때문에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안여는거임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9:27~10:05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F3-&gt;E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맞아주기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생존자 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탈출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err="1" smtClean="0"/>
              <a:t>빠져나옴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살인마에게 맞으며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한대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두대</a:t>
            </a:r>
            <a:r>
              <a:rPr lang="ko-KR" altLang="en-US" baseline="0" dirty="0" smtClean="0"/>
              <a:t> 맞아주면 못 걸어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</a:t>
            </a:r>
            <a:r>
              <a:rPr lang="ko-KR" altLang="en-US" baseline="0" dirty="0" err="1" smtClean="0"/>
              <a:t>못건</a:t>
            </a:r>
            <a:r>
              <a:rPr lang="ko-KR" altLang="en-US" baseline="0" dirty="0" smtClean="0"/>
              <a:t> 다음에 다음 </a:t>
            </a:r>
            <a:r>
              <a:rPr lang="ko-KR" altLang="en-US" baseline="0" dirty="0" err="1" smtClean="0"/>
              <a:t>블링크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번에 죽을 수 있어</a:t>
            </a:r>
            <a:r>
              <a:rPr lang="en-US" altLang="ko-KR" baseline="0" dirty="0" smtClean="0"/>
              <a:t>..</a:t>
            </a:r>
            <a:r>
              <a:rPr lang="ko-KR" altLang="en-US" baseline="0" dirty="0" err="1" smtClean="0"/>
              <a:t>풀려났구요</a:t>
            </a:r>
            <a:r>
              <a:rPr lang="ko-KR" altLang="en-US" baseline="0" dirty="0" smtClean="0"/>
              <a:t> 일단은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먹이를 내가 </a:t>
            </a:r>
            <a:r>
              <a:rPr lang="ko-KR" altLang="en-US" baseline="0" dirty="0" err="1" smtClean="0"/>
              <a:t>줘야되나</a:t>
            </a:r>
            <a:r>
              <a:rPr lang="en-US" altLang="ko-KR" baseline="0" dirty="0" smtClean="0"/>
              <a:t>? (2p</a:t>
            </a:r>
            <a:r>
              <a:rPr lang="ko-KR" altLang="en-US" baseline="0" dirty="0" smtClean="0"/>
              <a:t>빈사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끝났네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생각하면 나가면 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없겠지 </a:t>
            </a:r>
            <a:r>
              <a:rPr lang="ko-KR" altLang="en-US" baseline="0" dirty="0" err="1" smtClean="0"/>
              <a:t>할배라서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할배는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안드니까요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여왕님이 </a:t>
            </a:r>
            <a:r>
              <a:rPr lang="ko-KR" altLang="en-US" baseline="0" dirty="0" err="1" smtClean="0"/>
              <a:t>관광당하네ㅋㅋ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갈고리에 거는걸 </a:t>
            </a:r>
            <a:r>
              <a:rPr lang="ko-KR" altLang="en-US" baseline="0" dirty="0" err="1" smtClean="0"/>
              <a:t>방해당하는</a:t>
            </a:r>
            <a:r>
              <a:rPr lang="ko-KR" altLang="en-US" baseline="0" dirty="0" smtClean="0"/>
              <a:t> 살인마를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아이고 </a:t>
            </a:r>
            <a:r>
              <a:rPr lang="ko-KR" altLang="en-US" baseline="0" dirty="0" err="1" smtClean="0"/>
              <a:t>할배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할바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희생당하는 생존자 애도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0:45~1:50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W6-&gt;F12-&gt;W7-&gt;W5-&gt;W3-&gt;W2-&gt;W1-&gt;R3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루인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수색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시청자 구독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정체 파악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토템 수색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발견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발견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err="1" smtClean="0"/>
              <a:t>너스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살인마 정체 파악</a:t>
            </a:r>
            <a:r>
              <a:rPr lang="en-US" altLang="ko-KR" baseline="0" dirty="0" smtClean="0"/>
              <a:t>) / </a:t>
            </a:r>
            <a:r>
              <a:rPr lang="ko-KR" altLang="en-US" baseline="0" dirty="0" err="1" smtClean="0"/>
              <a:t>팬다얌님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개월 구독 고마워요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발전기 수리를 손만 대서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소리만 내주고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도망갑니다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루인을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부스러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가는거야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err="1" smtClean="0"/>
              <a:t>너스같은</a:t>
            </a:r>
            <a:r>
              <a:rPr lang="ko-KR" altLang="en-US" baseline="0" dirty="0" smtClean="0"/>
              <a:t> 경우는 이길 확률이 굉장히 적어요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어떻게하면</a:t>
            </a:r>
            <a:r>
              <a:rPr lang="ko-KR" altLang="en-US" baseline="0" dirty="0" smtClean="0"/>
              <a:t> 이길 수 있냐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시작</a:t>
            </a:r>
            <a:r>
              <a:rPr lang="en-US" altLang="ko-KR" baseline="0" dirty="0" smtClean="0"/>
              <a:t>!</a:t>
            </a:r>
            <a:r>
              <a:rPr lang="ko-KR" altLang="en-US" baseline="0" dirty="0" smtClean="0"/>
              <a:t>하자마자 달려서 </a:t>
            </a:r>
            <a:r>
              <a:rPr lang="ko-KR" altLang="en-US" baseline="0" dirty="0" err="1" smtClean="0"/>
              <a:t>루인을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부숴야돼요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그래야지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이길 수 있을까 </a:t>
            </a:r>
            <a:r>
              <a:rPr lang="ko-KR" altLang="en-US" baseline="0" dirty="0" err="1" smtClean="0"/>
              <a:t>말까야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그렇게 해야지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-(F4) </a:t>
            </a:r>
            <a:r>
              <a:rPr lang="ko-KR" altLang="en-US" baseline="0" dirty="0" smtClean="0"/>
              <a:t>여기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토템 </a:t>
            </a:r>
            <a:r>
              <a:rPr lang="ko-KR" altLang="en-US" baseline="0" dirty="0" err="1" smtClean="0"/>
              <a:t>수색한거</a:t>
            </a:r>
            <a:r>
              <a:rPr lang="en-US" altLang="ko-KR" baseline="0" dirty="0" smtClean="0"/>
              <a:t>) 3</a:t>
            </a:r>
            <a:r>
              <a:rPr lang="ko-KR" altLang="en-US" baseline="0" dirty="0" smtClean="0"/>
              <a:t>개째죠 지금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너스는</a:t>
            </a:r>
            <a:r>
              <a:rPr lang="ko-KR" altLang="en-US" baseline="0" dirty="0" smtClean="0"/>
              <a:t> 그럼 이쯤에 </a:t>
            </a:r>
            <a:r>
              <a:rPr lang="ko-KR" altLang="en-US" baseline="0" dirty="0" err="1" smtClean="0"/>
              <a:t>있을거</a:t>
            </a:r>
            <a:r>
              <a:rPr lang="ko-KR" altLang="en-US" baseline="0" dirty="0" smtClean="0"/>
              <a:t> 같다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지킬라고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블링크는</a:t>
            </a:r>
            <a:r>
              <a:rPr lang="ko-KR" altLang="en-US" baseline="0" dirty="0" smtClean="0"/>
              <a:t> 사람을 발견한 </a:t>
            </a:r>
            <a:r>
              <a:rPr lang="ko-KR" altLang="en-US" baseline="0" dirty="0" err="1" smtClean="0"/>
              <a:t>블링크입니다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(2p</a:t>
            </a:r>
            <a:r>
              <a:rPr lang="ko-KR" altLang="en-US" baseline="0" dirty="0" smtClean="0"/>
              <a:t>이 부상 당하는 것을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대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-(R3) </a:t>
            </a:r>
            <a:r>
              <a:rPr lang="ko-KR" altLang="en-US" baseline="0" dirty="0" smtClean="0"/>
              <a:t>요거 </a:t>
            </a:r>
            <a:r>
              <a:rPr lang="ko-KR" altLang="en-US" baseline="0" dirty="0" err="1" smtClean="0"/>
              <a:t>불토야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그럴 수 밖에 없어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살인마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랭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올려놨더만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7</a:t>
            </a:r>
            <a:r>
              <a:rPr lang="ko-KR" altLang="en-US" baseline="0" dirty="0" err="1" smtClean="0"/>
              <a:t>랭</a:t>
            </a:r>
            <a:r>
              <a:rPr lang="ko-KR" altLang="en-US" baseline="0" dirty="0" smtClean="0"/>
              <a:t> 생존자 만났어요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그냥 생존자들도 힘든데 </a:t>
            </a:r>
            <a:r>
              <a:rPr lang="ko-KR" altLang="en-US" baseline="0" dirty="0" err="1" smtClean="0"/>
              <a:t>확장매칭된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생존마라니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너스필승법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 전체를 다 부시면요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호응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불타는 토템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와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정화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생존자를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대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안맞네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불토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잘 찾았다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김치만두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옴뇸뇸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 </a:t>
            </a:r>
            <a:r>
              <a:rPr lang="ko-KR" altLang="en-US" baseline="0" dirty="0" err="1" smtClean="0"/>
              <a:t>마이쪙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정화 행동을 희화화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2:05~2:33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반응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 및 켜짐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픽 한 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 돌리고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살하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불만두</a:t>
            </a:r>
            <a:r>
              <a:rPr lang="ko-KR" altLang="en-US" baseline="0" dirty="0" smtClean="0"/>
              <a:t> 먹고 </a:t>
            </a:r>
            <a:r>
              <a:rPr lang="ko-KR" altLang="en-US" baseline="0" dirty="0" err="1" smtClean="0"/>
              <a:t>옴뇸뇸하면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3000</a:t>
            </a:r>
            <a:r>
              <a:rPr lang="ko-KR" altLang="en-US" baseline="0" dirty="0" smtClean="0"/>
              <a:t>원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옴뇸뇸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화난게이머님 </a:t>
            </a:r>
            <a:r>
              <a:rPr lang="ko-KR" altLang="en-US" baseline="0" dirty="0" err="1" smtClean="0"/>
              <a:t>어서오세요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그리고 얘</a:t>
            </a:r>
            <a:r>
              <a:rPr lang="en-US" altLang="ko-KR" baseline="0" dirty="0" smtClean="0"/>
              <a:t>(3p)</a:t>
            </a:r>
            <a:r>
              <a:rPr lang="ko-KR" altLang="en-US" baseline="0" dirty="0" smtClean="0"/>
              <a:t>가 걸릴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걸리고 여기 </a:t>
            </a:r>
            <a:r>
              <a:rPr lang="ko-KR" altLang="en-US" baseline="0" dirty="0" err="1" smtClean="0"/>
              <a:t>오기전까지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발전기를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켜야돼요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ㅇㄴㄴ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옴뇸뇸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꽁으로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먹네ㅋㅋㅋㅋ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도네 응답에 대한 반응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2:33~2:57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F1-&gt;U1-&gt;F9-&gt;W6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3p</a:t>
            </a:r>
            <a:r>
              <a:rPr lang="ko-KR" altLang="en-US" dirty="0" smtClean="0"/>
              <a:t>구조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(</a:t>
            </a:r>
            <a:r>
              <a:rPr lang="ko-KR" altLang="en-US" baseline="0" dirty="0" smtClean="0"/>
              <a:t>대충 자기 </a:t>
            </a:r>
            <a:r>
              <a:rPr lang="ko-KR" altLang="en-US" baseline="0" dirty="0" err="1" smtClean="0"/>
              <a:t>게임하다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인성질</a:t>
            </a:r>
            <a:r>
              <a:rPr lang="ko-KR" altLang="en-US" baseline="0" dirty="0" smtClean="0"/>
              <a:t> 당했는데 나중에 보니 초보였다는 도네</a:t>
            </a:r>
            <a:r>
              <a:rPr lang="en-US" altLang="ko-KR" baseline="0" dirty="0" smtClean="0"/>
              <a:t>) 16</a:t>
            </a:r>
            <a:r>
              <a:rPr lang="ko-KR" altLang="en-US" baseline="0" dirty="0" err="1" smtClean="0"/>
              <a:t>랭이었다고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뭐 </a:t>
            </a:r>
            <a:r>
              <a:rPr lang="ko-KR" altLang="en-US" baseline="0" dirty="0" err="1" smtClean="0"/>
              <a:t>낮다는거야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이렇게 쭉 빠져서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-(W6) (3p</a:t>
            </a:r>
            <a:r>
              <a:rPr lang="ko-KR" altLang="en-US" baseline="0" dirty="0" smtClean="0"/>
              <a:t>를 갈고리에서 구조하면서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살리고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블로</a:t>
            </a:r>
            <a:r>
              <a:rPr lang="ko-KR" altLang="en-US" baseline="0" dirty="0" smtClean="0"/>
              <a:t> 하면 </a:t>
            </a:r>
            <a:r>
              <a:rPr lang="ko-KR" altLang="en-US" baseline="0" dirty="0" err="1" smtClean="0"/>
              <a:t>개빡치던데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살구님 만두란 만두는 다 부수면 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엄청 화나겠죠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소통 시도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2:57~3:20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W6-&gt;R5-&gt;F12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요건 또 이쪽으로 </a:t>
            </a:r>
            <a:r>
              <a:rPr lang="ko-KR" altLang="en-US" baseline="0" dirty="0" err="1" smtClean="0"/>
              <a:t>가줘야돼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오케이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 기술 퍽으로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깜짝상자를</a:t>
            </a:r>
            <a:r>
              <a:rPr lang="ko-KR" altLang="en-US" baseline="0" dirty="0" smtClean="0"/>
              <a:t> 들었네요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smtClean="0"/>
              <a:t>구조되는</a:t>
            </a:r>
            <a:r>
              <a:rPr lang="en-US" altLang="ko-KR" baseline="0" dirty="0" smtClean="0"/>
              <a:t> 2p</a:t>
            </a:r>
            <a:r>
              <a:rPr lang="ko-KR" altLang="en-US" baseline="0" dirty="0" smtClean="0"/>
              <a:t>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바로 살리는 건 되게 안 좋아요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이거는 여기 왼쪽 발전기까지 빠져서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돌리구요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할배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할배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갈고리행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다른 생존자에게 불쌍함을 느낌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3:20~3:42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 </a:t>
            </a:r>
            <a:r>
              <a:rPr lang="ko-KR" altLang="en-US" baseline="0" dirty="0" err="1" smtClean="0"/>
              <a:t>안하는</a:t>
            </a:r>
            <a:r>
              <a:rPr lang="ko-KR" altLang="en-US" baseline="0" dirty="0" smtClean="0"/>
              <a:t> 선택도 나쁘지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타나토포비아가</a:t>
            </a:r>
            <a:r>
              <a:rPr lang="ko-KR" altLang="en-US" baseline="0" dirty="0" smtClean="0"/>
              <a:t> 없고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화난님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고마워요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타나토포비아가</a:t>
            </a:r>
            <a:r>
              <a:rPr lang="ko-KR" altLang="en-US" baseline="0" dirty="0" smtClean="0"/>
              <a:t>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어차피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완전 개활지이기 때문에 한번 걸렸을 때 두 대 맞기가 어렵지 않아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참치참치마요님</a:t>
            </a:r>
            <a:r>
              <a:rPr lang="ko-KR" altLang="en-US" baseline="0" dirty="0" smtClean="0"/>
              <a:t> 만원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후원 고마워요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77</a:t>
            </a:r>
            <a:r>
              <a:rPr lang="ko-KR" altLang="en-US" baseline="0" dirty="0" err="1" smtClean="0"/>
              <a:t>ㅓ억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도네를</a:t>
            </a:r>
            <a:r>
              <a:rPr lang="ko-KR" altLang="en-US" baseline="0" dirty="0" smtClean="0"/>
              <a:t> 통한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 든 </a:t>
            </a:r>
            <a:r>
              <a:rPr lang="ko-KR" altLang="en-US" baseline="0" dirty="0" err="1" smtClean="0"/>
              <a:t>너스는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나쁜아인가요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3:42~4:05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F12-&gt;F9-&gt;F12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발전기를 막으러 오는 살인마에게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오른쪽으로 쭉 빼는 모션을 보여주고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보여주고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깜상</a:t>
            </a:r>
            <a:r>
              <a:rPr lang="ko-KR" altLang="en-US" baseline="0" dirty="0" smtClean="0"/>
              <a:t> 날리고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-(F9) (</a:t>
            </a:r>
            <a:r>
              <a:rPr lang="ko-KR" altLang="en-US" baseline="0" dirty="0" smtClean="0"/>
              <a:t>다른 생존자가 살인마에게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걸렸거든요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죽을거에요</a:t>
            </a:r>
            <a:r>
              <a:rPr lang="ko-KR" altLang="en-US" baseline="0" dirty="0" smtClean="0"/>
              <a:t> 저거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-!</a:t>
            </a:r>
            <a:r>
              <a:rPr lang="ko-KR" altLang="en-US" baseline="0" dirty="0" err="1" smtClean="0"/>
              <a:t>생존자퍽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런구랑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때는 치료 </a:t>
            </a:r>
            <a:r>
              <a:rPr lang="ko-KR" altLang="en-US" baseline="0" dirty="0" err="1" smtClean="0"/>
              <a:t>안하는게</a:t>
            </a:r>
            <a:r>
              <a:rPr lang="ko-KR" altLang="en-US" baseline="0" dirty="0" smtClean="0"/>
              <a:t> 좋아요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4:05~4:16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채팅 답변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채팅창의 질문을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아뇨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그니까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이거야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 내가 얘한테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치료를 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얘한테 한 대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말을 끊고 도망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자꾸 채팅 터지네요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트위치</a:t>
            </a:r>
            <a:r>
              <a:rPr lang="ko-KR" altLang="en-US" baseline="0" dirty="0" smtClean="0"/>
              <a:t> 방송 환경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3639921" y="4416317"/>
            <a:ext cx="1253436" cy="6148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449778" y="3508310"/>
            <a:ext cx="159687" cy="7694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아래로 구부러진 화살표 43"/>
          <p:cNvSpPr/>
          <p:nvPr/>
        </p:nvSpPr>
        <p:spPr>
          <a:xfrm rot="3141625">
            <a:off x="3499759" y="3737923"/>
            <a:ext cx="1462969" cy="597536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010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92006" y="5165786"/>
            <a:ext cx="4713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322776" y="4923190"/>
            <a:ext cx="23283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813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75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040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520473" y="3298785"/>
            <a:ext cx="269620" cy="16244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7433454" y="2864437"/>
            <a:ext cx="903987" cy="3261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011952" y="3082433"/>
            <a:ext cx="325489" cy="17671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520473" y="3298786"/>
            <a:ext cx="134810" cy="16244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55283" y="1880533"/>
            <a:ext cx="1665190" cy="1273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4868234" y="1610624"/>
            <a:ext cx="930907" cy="2856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4012163" y="983286"/>
            <a:ext cx="800088" cy="582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412207" y="983288"/>
            <a:ext cx="2791026" cy="291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203233" y="1446303"/>
            <a:ext cx="0" cy="90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091267" y="678697"/>
            <a:ext cx="430288" cy="15261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넛 7"/>
          <p:cNvSpPr/>
          <p:nvPr/>
        </p:nvSpPr>
        <p:spPr>
          <a:xfrm>
            <a:off x="7356589" y="285766"/>
            <a:ext cx="329932" cy="331988"/>
          </a:xfrm>
          <a:prstGeom prst="don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17584" y="4887311"/>
            <a:ext cx="7725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217584" y="4887311"/>
            <a:ext cx="25725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790093" y="3298785"/>
            <a:ext cx="450000" cy="1417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7790093" y="1891862"/>
            <a:ext cx="450000" cy="12824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990093" y="1891862"/>
            <a:ext cx="1575000" cy="1239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4430110" y="1724106"/>
            <a:ext cx="1396466" cy="1374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3472965" y="1724106"/>
            <a:ext cx="844619" cy="741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929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476228" y="2465783"/>
            <a:ext cx="5277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40506" y="2335154"/>
            <a:ext cx="119958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469853" y="2537928"/>
            <a:ext cx="70240" cy="1499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493825" y="4132153"/>
            <a:ext cx="875295" cy="9327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3546331" y="4462076"/>
            <a:ext cx="398340" cy="6588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745501" y="4462076"/>
            <a:ext cx="1122733" cy="6588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8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024968" y="4030824"/>
            <a:ext cx="375246" cy="9238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로 구부러진 화살표 6"/>
          <p:cNvSpPr/>
          <p:nvPr/>
        </p:nvSpPr>
        <p:spPr>
          <a:xfrm rot="6106617">
            <a:off x="5123092" y="4325890"/>
            <a:ext cx="977058" cy="493367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68234" y="146277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7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40093" y="212931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794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3290</Words>
  <Application>Microsoft Office PowerPoint</Application>
  <PresentationFormat>사용자 지정</PresentationFormat>
  <Paragraphs>972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179</cp:revision>
  <dcterms:created xsi:type="dcterms:W3CDTF">2020-01-22T04:39:04Z</dcterms:created>
  <dcterms:modified xsi:type="dcterms:W3CDTF">2020-01-24T13:58:14Z</dcterms:modified>
</cp:coreProperties>
</file>