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47207" autoAdjust="0"/>
  </p:normalViewPr>
  <p:slideViewPr>
    <p:cSldViewPr snapToGrid="0">
      <p:cViewPr varScale="1">
        <p:scale>
          <a:sx n="32" d="100"/>
          <a:sy n="32" d="100"/>
        </p:scale>
        <p:origin x="-24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9B8E-7460-4A65-8DD1-5001397F6CD0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3107-8B6A-4B65-B28D-2687EDAB2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동영상 링크</a:t>
            </a:r>
            <a:endParaRPr lang="en-US" altLang="ko-KR" dirty="0" smtClean="0"/>
          </a:p>
          <a:p>
            <a:r>
              <a:rPr lang="en-US" altLang="ko-KR" dirty="0" smtClean="0"/>
              <a:t>https://youtu.be/75pgYSB3Pfk?list=PLiFSqqhi2IVv4mLG3oFNqOsB3G-xZ0Pfw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3:55~4:10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R5-&gt;W6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부상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출혈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요게 딱 낚시거든요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할 줄 아는 친구야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데모고르곤의</a:t>
            </a:r>
            <a:r>
              <a:rPr lang="ko-KR" altLang="en-US" baseline="0" dirty="0" smtClean="0"/>
              <a:t> 약점을 지금 정확히 알고 있죠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빌려온 시간의 효과로 살인마의 공격을 받아내면서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그렇지</a:t>
            </a:r>
            <a:r>
              <a:rPr lang="en-US" altLang="ko-KR" baseline="0" dirty="0" smtClean="0"/>
              <a:t>. 0.1</a:t>
            </a:r>
            <a:r>
              <a:rPr lang="ko-KR" altLang="en-US" baseline="0" dirty="0" smtClean="0"/>
              <a:t>초 남았었는데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4:10~4:30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W6-&gt;KS-&gt;U2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할 줄 아는 친구야 이거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창틀을 앞에 두고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맞을 거 같은데</a:t>
            </a:r>
            <a:r>
              <a:rPr lang="en-US" altLang="ko-KR" baseline="0" dirty="0" smtClean="0"/>
              <a:t>..?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아깝내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타이밍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급했다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 </a:t>
            </a:r>
            <a:r>
              <a:rPr lang="ko-KR" altLang="en-US" baseline="0" dirty="0" err="1" smtClean="0"/>
              <a:t>타이밍ㄷ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반응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4:30~4:50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뺑뺑이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 왼쪽으로 돌아야지 이제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4:50~5:10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x3,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모두 켜짐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이거는 각 안 나와요 이렇게 빠지면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발전기가 모두 켜지자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끝났어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퓨리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퓨리다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게이지가 </a:t>
            </a:r>
            <a:r>
              <a:rPr lang="ko-KR" altLang="en-US" baseline="0" dirty="0" err="1" smtClean="0"/>
              <a:t>안떨어진다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err="1" smtClean="0"/>
              <a:t>띠용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벌써</a:t>
            </a:r>
            <a:r>
              <a:rPr lang="en-US" altLang="ko-KR" baseline="0" dirty="0" smtClean="0"/>
              <a:t>?</a:t>
            </a:r>
            <a:r>
              <a:rPr lang="ko-KR" altLang="en-US" baseline="0" dirty="0" err="1" smtClean="0"/>
              <a:t>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무섭다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엄청 빠르네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속도가</a:t>
            </a:r>
            <a:r>
              <a:rPr lang="en-US" altLang="ko-KR" baseline="0" dirty="0" smtClean="0"/>
              <a:t>? / 5</a:t>
            </a:r>
            <a:r>
              <a:rPr lang="ko-KR" altLang="en-US" baseline="0" dirty="0" smtClean="0"/>
              <a:t>발전기 </a:t>
            </a:r>
            <a:r>
              <a:rPr lang="ko-KR" altLang="en-US" baseline="0" dirty="0" err="1" smtClean="0"/>
              <a:t>어그로ㄷㄷ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기묘한 이야기 </a:t>
            </a:r>
            <a:r>
              <a:rPr lang="ko-KR" altLang="en-US" baseline="0" dirty="0" err="1" smtClean="0"/>
              <a:t>찍으시네ㅋㅋ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 및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5:10~5:45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W5-&gt;U2-&gt;R4-&gt;W3-&gt;W2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(U2,W3), </a:t>
            </a:r>
            <a:r>
              <a:rPr lang="ko-KR" altLang="en-US" baseline="0" dirty="0" smtClean="0"/>
              <a:t>판자 내리기</a:t>
            </a:r>
            <a:r>
              <a:rPr lang="en-US" altLang="ko-KR" baseline="0" dirty="0" smtClean="0"/>
              <a:t>(R4)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생존자에게 말하듯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저기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그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도와주실 수 있나요</a:t>
            </a:r>
            <a:r>
              <a:rPr lang="en-US" altLang="ko-KR" baseline="0" dirty="0" smtClean="0"/>
              <a:t>..?! </a:t>
            </a:r>
            <a:r>
              <a:rPr lang="ko-KR" altLang="en-US" baseline="0" dirty="0" smtClean="0"/>
              <a:t>뭐하시나요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금방이네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</a:t>
            </a:r>
            <a:r>
              <a:rPr lang="ko-KR" altLang="en-US" baseline="0" dirty="0" err="1" smtClean="0"/>
              <a:t>빨랭이다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희망편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</a:t>
            </a:r>
            <a:r>
              <a:rPr lang="ko-KR" altLang="en-US" baseline="0" dirty="0" smtClean="0"/>
              <a:t>게임이 </a:t>
            </a:r>
            <a:r>
              <a:rPr lang="ko-KR" altLang="en-US" baseline="0" dirty="0" err="1" smtClean="0"/>
              <a:t>끝나부렀네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역시 </a:t>
            </a:r>
            <a:r>
              <a:rPr lang="ko-KR" altLang="en-US" baseline="0" dirty="0" err="1" smtClean="0"/>
              <a:t>빨리빨리의</a:t>
            </a:r>
            <a:r>
              <a:rPr lang="ko-KR" altLang="en-US" baseline="0" dirty="0" smtClean="0"/>
              <a:t> 민족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빨리 </a:t>
            </a:r>
            <a:r>
              <a:rPr lang="ko-KR" altLang="en-US" baseline="0" dirty="0" err="1" smtClean="0"/>
              <a:t>끝난거로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무한루트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무한동력 </a:t>
            </a:r>
            <a:r>
              <a:rPr lang="ko-KR" altLang="en-US" baseline="0" dirty="0" err="1" smtClean="0"/>
              <a:t>인성존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 진짜 개사기 퍽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킹받네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꽃구ㅋㅋ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도망 실력에 감탄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썸바리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헬미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도와주실 수 있나요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조별과제 중이에요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다급한 상황에 웃으며 </a:t>
            </a:r>
            <a:r>
              <a:rPr lang="ko-KR" altLang="en-US" baseline="0" dirty="0" err="1" smtClean="0"/>
              <a:t>드립으로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받아침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5:45~6:20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판자 내리기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자신에게 낚여 공격에 실패한 살인마를 보고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음하하하하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위기의 순간을 아슬아슬하게 피하며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맞구요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와 이거 </a:t>
            </a:r>
            <a:r>
              <a:rPr lang="ko-KR" altLang="en-US" baseline="0" dirty="0" err="1" smtClean="0"/>
              <a:t>앵간하면</a:t>
            </a:r>
            <a:r>
              <a:rPr lang="ko-KR" altLang="en-US" baseline="0" dirty="0" smtClean="0"/>
              <a:t> 맞는데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진짜 한 명도 안 와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제발요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연말이라 </a:t>
            </a:r>
            <a:r>
              <a:rPr lang="ko-KR" altLang="en-US" baseline="0" dirty="0" err="1" smtClean="0"/>
              <a:t>바쁜듯ㅋㅋㅋ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망했쥬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이기적이라 </a:t>
            </a:r>
            <a:r>
              <a:rPr lang="ko-KR" altLang="en-US" baseline="0" dirty="0" err="1" smtClean="0"/>
              <a:t>버림ㅅㄱ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도와주러 오지 않는 상황을 </a:t>
            </a:r>
            <a:r>
              <a:rPr lang="ko-KR" altLang="en-US" baseline="0" dirty="0" err="1" smtClean="0"/>
              <a:t>드립으로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-?? / </a:t>
            </a:r>
            <a:r>
              <a:rPr lang="ko-KR" altLang="en-US" baseline="0" dirty="0" err="1" smtClean="0"/>
              <a:t>끼에엑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급한가보다ㅋㅋㅋ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무엇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노룩샷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살인마의 실수와 그에 따른 캐릭터 소리를 </a:t>
            </a:r>
            <a:r>
              <a:rPr lang="ko-KR" altLang="en-US" baseline="0" dirty="0" err="1" smtClean="0"/>
              <a:t>흉내내며</a:t>
            </a:r>
            <a:r>
              <a:rPr lang="ko-KR" altLang="en-US" baseline="0" dirty="0" smtClean="0"/>
              <a:t> 웃음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아슬아슬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우와ㅋㅋ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ㅗㅜㅑ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무서워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아슬아슬 공격을 피한 상황을 보고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6:20~6:35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W2-&gt;W3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기술 효과 드러남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-(R2) </a:t>
            </a:r>
            <a:r>
              <a:rPr lang="ko-KR" altLang="en-US" baseline="0" dirty="0" smtClean="0"/>
              <a:t>한 명은 와라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너무하다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아니 한 명은 올만하지 않아요</a:t>
            </a:r>
            <a:r>
              <a:rPr lang="en-US" altLang="ko-KR" baseline="0" dirty="0" smtClean="0"/>
              <a:t>?!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공격받아 빈사상태가 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방이다 한 방이다 이거 한 방이다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기술인 주술</a:t>
            </a:r>
            <a:r>
              <a:rPr lang="en-US" altLang="ko-KR" baseline="0" dirty="0" smtClean="0"/>
              <a:t>:</a:t>
            </a:r>
            <a:r>
              <a:rPr lang="ko-KR" altLang="en-US" baseline="0" dirty="0" smtClean="0"/>
              <a:t>피할 수 없는 죽음 의 효과로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대만 맞아도 빈사</a:t>
            </a:r>
            <a:r>
              <a:rPr lang="en-US" altLang="ko-KR" baseline="0" dirty="0" smtClean="0"/>
              <a:t>)</a:t>
            </a:r>
          </a:p>
          <a:p>
            <a:r>
              <a:rPr lang="ko-KR" altLang="en-US" baseline="0" dirty="0" smtClean="0"/>
              <a:t>채팅</a:t>
            </a:r>
            <a:r>
              <a:rPr lang="en-US" altLang="ko-KR" baseline="0" dirty="0" smtClean="0"/>
              <a:t> 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커버가 </a:t>
            </a:r>
            <a:r>
              <a:rPr lang="ko-KR" altLang="en-US" baseline="0" dirty="0" err="1" smtClean="0"/>
              <a:t>안온다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어케</a:t>
            </a:r>
            <a:r>
              <a:rPr lang="ko-KR" altLang="en-US" baseline="0" dirty="0" smtClean="0"/>
              <a:t> 아무도 커버가 </a:t>
            </a:r>
            <a:r>
              <a:rPr lang="ko-KR" altLang="en-US" baseline="0" dirty="0" err="1" smtClean="0"/>
              <a:t>없어ㅋㅋ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좀 도와줘라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진짜 아무도 도우러 </a:t>
            </a:r>
            <a:r>
              <a:rPr lang="ko-KR" altLang="en-US" baseline="0" dirty="0" err="1" smtClean="0"/>
              <a:t>안오네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입장에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 한방이면 </a:t>
            </a:r>
            <a:r>
              <a:rPr lang="ko-KR" altLang="en-US" baseline="0" dirty="0" err="1" smtClean="0"/>
              <a:t>ㅇㅈ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호옹이ㅋㅋㅋㅋ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오지마</a:t>
            </a:r>
            <a:r>
              <a:rPr lang="en-US" altLang="ko-KR" baseline="0" dirty="0" smtClean="0"/>
              <a:t>!! / </a:t>
            </a:r>
            <a:r>
              <a:rPr lang="ko-KR" altLang="en-US" baseline="0" dirty="0" smtClean="0"/>
              <a:t>한방 찾으러 돌아다니네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 판단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반응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6:35~7:10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W3-&gt;W5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살인마에게 붙잡혀 끌려감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(</a:t>
            </a:r>
            <a:r>
              <a:rPr lang="ko-KR" altLang="en-US" baseline="0" dirty="0" smtClean="0"/>
              <a:t>다른 생존자를 보며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한 방인데 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한숨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하</a:t>
            </a:r>
            <a:r>
              <a:rPr lang="en-US" altLang="ko-KR" baseline="0" dirty="0" smtClean="0"/>
              <a:t>… </a:t>
            </a:r>
            <a:r>
              <a:rPr lang="ko-KR" altLang="en-US" baseline="0" dirty="0" smtClean="0"/>
              <a:t>왜 그래</a:t>
            </a:r>
            <a:r>
              <a:rPr lang="en-US" altLang="ko-KR" baseline="0" dirty="0" smtClean="0"/>
              <a:t>…</a:t>
            </a:r>
            <a:r>
              <a:rPr lang="ko-KR" altLang="en-US" baseline="0" dirty="0" err="1" smtClean="0"/>
              <a:t>정신줄</a:t>
            </a:r>
            <a:r>
              <a:rPr lang="ko-KR" altLang="en-US" baseline="0" dirty="0" smtClean="0"/>
              <a:t> 놓으면 안되지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한방이라고 떴잖아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신음소리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~~</a:t>
            </a:r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smtClean="0"/>
              <a:t>발전기는 뭐 어찌됐든 빨리 돌아갔어요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한숨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왜그래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터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짐</a:t>
            </a:r>
            <a:r>
              <a:rPr lang="en-US" altLang="ko-KR" baseline="0" dirty="0" smtClean="0"/>
              <a:t>~ / </a:t>
            </a:r>
            <a:r>
              <a:rPr lang="ko-KR" altLang="en-US" baseline="0" dirty="0" err="1" smtClean="0"/>
              <a:t>뇌절ㅋㅋ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실화야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에반데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생각에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왔구나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아니 나도 잡혔어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</a:t>
            </a:r>
            <a:r>
              <a:rPr lang="ko-KR" altLang="en-US" baseline="0" dirty="0" err="1" smtClean="0"/>
              <a:t>빡치는</a:t>
            </a:r>
            <a:r>
              <a:rPr lang="ko-KR" altLang="en-US" baseline="0" dirty="0" smtClean="0"/>
              <a:t> 중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발전기 장인들이었지만 도와줄 줄은 모르는 아이들이었다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정신차려 정신</a:t>
            </a:r>
            <a:r>
              <a:rPr lang="en-US" altLang="ko-KR" baseline="0" dirty="0" smtClean="0"/>
              <a:t>!/ </a:t>
            </a:r>
            <a:r>
              <a:rPr lang="ko-KR" altLang="en-US" baseline="0" dirty="0" err="1" smtClean="0"/>
              <a:t>킹신차려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상황을 희화화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7:10~7:47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걸려있다가 구조됨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탈출구 열림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엔드게임</a:t>
            </a:r>
            <a:r>
              <a:rPr lang="en-US" altLang="ko-KR" baseline="0" dirty="0" smtClean="0"/>
              <a:t>), 2p </a:t>
            </a:r>
            <a:r>
              <a:rPr lang="ko-KR" altLang="en-US" baseline="0" dirty="0" smtClean="0"/>
              <a:t>빈사에서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한방토템 터짐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문을 땄어요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-3</a:t>
            </a:r>
            <a:r>
              <a:rPr lang="ko-KR" altLang="en-US" baseline="0" dirty="0" smtClean="0"/>
              <a:t>명 눕겠다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(2p) </a:t>
            </a:r>
            <a:r>
              <a:rPr lang="ko-KR" altLang="en-US" baseline="0" dirty="0" smtClean="0"/>
              <a:t>친구부터 살립시다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나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말고 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~. </a:t>
            </a:r>
            <a:r>
              <a:rPr lang="ko-KR" altLang="en-US" baseline="0" dirty="0" smtClean="0"/>
              <a:t>친구부터</a:t>
            </a:r>
            <a:r>
              <a:rPr lang="en-US" altLang="ko-KR" baseline="0" dirty="0" smtClean="0"/>
              <a:t>~ </a:t>
            </a:r>
            <a:r>
              <a:rPr lang="ko-KR" altLang="en-US" baseline="0" dirty="0" smtClean="0"/>
              <a:t>바로 옆이잖아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아니 아니 오지마 쭉</a:t>
            </a:r>
            <a:r>
              <a:rPr lang="en-US" altLang="ko-KR" baseline="0" dirty="0" smtClean="0"/>
              <a:t>~</a:t>
            </a:r>
            <a:r>
              <a:rPr lang="ko-KR" altLang="en-US" baseline="0" dirty="0" smtClean="0"/>
              <a:t>쭉</a:t>
            </a:r>
            <a:r>
              <a:rPr lang="en-US" altLang="ko-KR" baseline="0" dirty="0" smtClean="0"/>
              <a:t>~(</a:t>
            </a:r>
            <a:r>
              <a:rPr lang="ko-KR" altLang="en-US" baseline="0" dirty="0" smtClean="0"/>
              <a:t>멀리 떨어져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한방토템 정화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터졌어 터졌어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살리는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 나왔다 각 나왔다</a:t>
            </a:r>
            <a:endParaRPr lang="en-US" altLang="ko-KR" baseline="0" dirty="0" smtClean="0"/>
          </a:p>
          <a:p>
            <a:r>
              <a:rPr lang="en-US" altLang="ko-KR" baseline="0" dirty="0" smtClean="0"/>
              <a:t>-(3p</a:t>
            </a:r>
            <a:r>
              <a:rPr lang="ko-KR" altLang="en-US" baseline="0" dirty="0" smtClean="0"/>
              <a:t>가 한대 맞고 나를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살리면 돼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ㅏㅏㅏㅏㅏㅏ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하ㅏㅏㅏㅏ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하아아아앙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</a:t>
            </a:r>
            <a:r>
              <a:rPr lang="ko-KR" altLang="en-US" baseline="0" dirty="0" smtClean="0"/>
              <a:t> 캐릭터의 신음소리를 </a:t>
            </a:r>
            <a:r>
              <a:rPr lang="ko-KR" altLang="en-US" baseline="0" dirty="0" err="1" smtClean="0"/>
              <a:t>흉내냄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못찾았나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고냥 </a:t>
            </a:r>
            <a:r>
              <a:rPr lang="ko-KR" altLang="en-US" baseline="0" dirty="0" err="1" smtClean="0"/>
              <a:t>열어버리구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시계면 가능인데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 판단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굿</a:t>
            </a:r>
            <a:r>
              <a:rPr lang="en-US" altLang="ko-KR" baseline="0" dirty="0" smtClean="0"/>
              <a:t> / </a:t>
            </a:r>
            <a:r>
              <a:rPr lang="ko-KR" altLang="en-US" baseline="0" dirty="0" smtClean="0"/>
              <a:t>와 </a:t>
            </a:r>
            <a:r>
              <a:rPr lang="ko-KR" altLang="en-US" baseline="0" dirty="0" err="1" smtClean="0"/>
              <a:t>듣고있니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한방터지고</a:t>
            </a:r>
            <a:r>
              <a:rPr lang="en-US" altLang="ko-KR" baseline="0" dirty="0" smtClean="0"/>
              <a:t>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ㅌㅌㅌㅌㅌ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극적인 상황에 몰입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7:47~8:00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W5-&gt;E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스스로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치료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할 수단이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없다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멀리 갔어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치료받아야 돼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 / </a:t>
            </a:r>
            <a:r>
              <a:rPr lang="ko-KR" altLang="en-US" baseline="0" dirty="0" smtClean="0"/>
              <a:t>앗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살구를 살리고 대신 죽은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ㅋㅋㅋㅋ치료가</a:t>
            </a:r>
            <a:r>
              <a:rPr lang="ko-KR" altLang="en-US" baseline="0" dirty="0" smtClean="0"/>
              <a:t> 없어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희생한 생존자를 안타까워하면서 한편으론 </a:t>
            </a:r>
            <a:r>
              <a:rPr lang="ko-KR" altLang="en-US" baseline="0" dirty="0" err="1" smtClean="0"/>
              <a:t>손절각을</a:t>
            </a:r>
            <a:r>
              <a:rPr lang="ko-KR" altLang="en-US" baseline="0" dirty="0" smtClean="0"/>
              <a:t> 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1:05~1:30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W3-&gt;F3-&gt;F7</a:t>
            </a:r>
            <a:endParaRPr lang="en-US" altLang="ko-KR" dirty="0" smtClean="0"/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살인마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외적 </a:t>
            </a:r>
            <a:r>
              <a:rPr lang="ko-KR" altLang="en-US" baseline="0" dirty="0" smtClean="0"/>
              <a:t>얘기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살인마 희화화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생존자 </a:t>
            </a:r>
            <a:r>
              <a:rPr lang="ko-KR" altLang="en-US" baseline="0" dirty="0" smtClean="0"/>
              <a:t>조우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 정체 드러남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철학 </a:t>
            </a:r>
            <a:r>
              <a:rPr lang="ko-KR" altLang="en-US" baseline="0" dirty="0" err="1" smtClean="0"/>
              <a:t>같은거</a:t>
            </a:r>
            <a:r>
              <a:rPr lang="ko-KR" altLang="en-US" baseline="0" dirty="0" smtClean="0"/>
              <a:t> 배우면 사회에 나가서 뭐 먹고 사냐 진지하게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-(F3) (</a:t>
            </a:r>
            <a:r>
              <a:rPr lang="ko-KR" altLang="en-US" baseline="0" dirty="0" smtClean="0"/>
              <a:t>심장소리를 듣고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어 </a:t>
            </a:r>
            <a:r>
              <a:rPr lang="ko-KR" altLang="en-US" baseline="0" dirty="0" err="1" smtClean="0"/>
              <a:t>데모고르곤졸라다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-(F7) </a:t>
            </a:r>
            <a:r>
              <a:rPr lang="ko-KR" altLang="en-US" baseline="0" dirty="0" smtClean="0"/>
              <a:t>이게 약간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철학이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되게 심오하거든요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재미있어요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학문적으론 재미있는 건 맞는데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밥 벌어먹고 살기엔 좀 아니지 않나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이과도 배움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리처드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도킨스</a:t>
            </a:r>
            <a:r>
              <a:rPr lang="en-US" altLang="ko-KR" baseline="0" dirty="0" smtClean="0"/>
              <a:t>; / </a:t>
            </a:r>
            <a:r>
              <a:rPr lang="ko-KR" altLang="en-US" baseline="0" dirty="0" smtClean="0"/>
              <a:t>고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때도 배웁니다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돈이 </a:t>
            </a:r>
            <a:r>
              <a:rPr lang="ko-KR" altLang="en-US" baseline="0" dirty="0" err="1" smtClean="0"/>
              <a:t>안되야</a:t>
            </a:r>
            <a:r>
              <a:rPr lang="ko-KR" altLang="en-US" baseline="0" dirty="0" smtClean="0"/>
              <a:t> 철학이지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철학을 들어야 살구처럼 </a:t>
            </a:r>
            <a:r>
              <a:rPr lang="ko-KR" altLang="en-US" baseline="0" dirty="0" err="1" smtClean="0"/>
              <a:t>데바데를</a:t>
            </a:r>
            <a:r>
              <a:rPr lang="ko-KR" altLang="en-US" baseline="0" dirty="0" smtClean="0"/>
              <a:t> 잘하는 겁니다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교수쪽</a:t>
            </a:r>
            <a:r>
              <a:rPr lang="ko-KR" altLang="en-US" baseline="0" dirty="0" smtClean="0"/>
              <a:t> 밖에 모르겠음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결국엔 </a:t>
            </a:r>
            <a:r>
              <a:rPr lang="ko-KR" altLang="en-US" baseline="0" dirty="0" err="1" smtClean="0"/>
              <a:t>치킨집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거의 </a:t>
            </a:r>
            <a:r>
              <a:rPr lang="ko-KR" altLang="en-US" baseline="0" dirty="0" err="1" smtClean="0"/>
              <a:t>다른쪽으로</a:t>
            </a:r>
            <a:r>
              <a:rPr lang="ko-KR" altLang="en-US" baseline="0" dirty="0" smtClean="0"/>
              <a:t> 가지 않을까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순수학문이 취업이 힘들죠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9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8:00~9:00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E-&gt;F4-&gt;W5-&gt;U2-&gt;W7-&gt;F13-&gt;E-&gt;F10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생존자 탐색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출구 개방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3p </a:t>
            </a:r>
            <a:r>
              <a:rPr lang="ko-KR" altLang="en-US" baseline="0" dirty="0" smtClean="0"/>
              <a:t>갈고리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아래출구 개방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-(W5) (</a:t>
            </a:r>
            <a:r>
              <a:rPr lang="ko-KR" altLang="en-US" baseline="0" dirty="0" smtClean="0"/>
              <a:t>자신을 치료해줄 생존자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용사님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저를 구해주실 용사님</a:t>
            </a:r>
            <a:r>
              <a:rPr lang="en-US" altLang="ko-KR" baseline="0" dirty="0" smtClean="0"/>
              <a:t>…</a:t>
            </a:r>
          </a:p>
          <a:p>
            <a:r>
              <a:rPr lang="en-US" altLang="ko-KR" baseline="0" dirty="0" smtClean="0"/>
              <a:t>-(F14) </a:t>
            </a:r>
            <a:r>
              <a:rPr lang="ko-KR" altLang="en-US" baseline="0" dirty="0" smtClean="0"/>
              <a:t>저 치료 되나요</a:t>
            </a:r>
            <a:r>
              <a:rPr lang="en-US" altLang="ko-KR" baseline="0" dirty="0" smtClean="0"/>
              <a:t>..?</a:t>
            </a:r>
          </a:p>
          <a:p>
            <a:r>
              <a:rPr lang="en-US" altLang="ko-KR" baseline="0" dirty="0" smtClean="0"/>
              <a:t>-(E) </a:t>
            </a:r>
            <a:r>
              <a:rPr lang="ko-KR" altLang="en-US" baseline="0" dirty="0" smtClean="0"/>
              <a:t>나 치료 한 번만 해주라</a:t>
            </a:r>
            <a:endParaRPr lang="en-US" altLang="ko-KR" baseline="0" dirty="0" smtClean="0"/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나 치료 한번만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아 벌써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갈고리에 걸린 생존자를 구하기 위해 다른 생존자들이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붙었다 저기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어떻게 </a:t>
            </a:r>
            <a:r>
              <a:rPr lang="ko-KR" altLang="en-US" baseline="0" dirty="0" err="1" smtClean="0"/>
              <a:t>해야하나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치료못해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손절게임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나가야함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용사님ㅠㅠ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용사는 죽었어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뭔 </a:t>
            </a:r>
            <a:r>
              <a:rPr lang="ko-KR" altLang="en-US" baseline="0" dirty="0" err="1" smtClean="0"/>
              <a:t>손절게임이야</a:t>
            </a:r>
            <a:r>
              <a:rPr lang="ko-KR" altLang="en-US" baseline="0" dirty="0" smtClean="0"/>
              <a:t> 치료하고 </a:t>
            </a:r>
            <a:r>
              <a:rPr lang="ko-KR" altLang="en-US" baseline="0" dirty="0" err="1" smtClean="0"/>
              <a:t>살리러가면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명 다 사는 각인데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갑론을박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토템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만두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없다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토템이 없네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토템정화를 해야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가능한데 그게 없어서 치료를 못하는 상황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상처를 치료해줄 사람 어디 없나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다들 </a:t>
            </a:r>
            <a:r>
              <a:rPr lang="ko-KR" altLang="en-US" baseline="0" dirty="0" err="1" smtClean="0"/>
              <a:t>어딨는거야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자힐이</a:t>
            </a:r>
            <a:r>
              <a:rPr lang="ko-KR" altLang="en-US" baseline="0" dirty="0" smtClean="0"/>
              <a:t> 필요한 이유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상황으로 </a:t>
            </a:r>
            <a:r>
              <a:rPr lang="ko-KR" altLang="en-US" baseline="0" dirty="0" err="1" smtClean="0"/>
              <a:t>드립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9:00~9:50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F10-&gt;W5-&gt;F3-&gt;W3-&gt;U2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상황 주시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생존자 탐색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2p </a:t>
            </a:r>
            <a:r>
              <a:rPr lang="ko-KR" altLang="en-US" baseline="0" dirty="0" smtClean="0"/>
              <a:t>부상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구조됨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빈사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-(F10) </a:t>
            </a:r>
            <a:r>
              <a:rPr lang="ko-KR" altLang="en-US" baseline="0" dirty="0" smtClean="0"/>
              <a:t>오케이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 너무 멀리 뛴 거 같은데 저거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내가 해줄 수 있는 게 없어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-(W5)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err="1" smtClean="0"/>
              <a:t>칼찌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아니잖아</a:t>
            </a:r>
            <a:endParaRPr lang="en-US" altLang="ko-KR" baseline="0" dirty="0" smtClean="0"/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아 도와줄 수가 없어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-(W3) </a:t>
            </a:r>
            <a:r>
              <a:rPr lang="ko-KR" altLang="en-US" baseline="0" dirty="0" smtClean="0"/>
              <a:t>다시는 </a:t>
            </a:r>
            <a:r>
              <a:rPr lang="ko-KR" altLang="en-US" baseline="0" dirty="0" err="1" smtClean="0"/>
              <a:t>자힐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기술 퍽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빼지 않겠습니다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-(U2) </a:t>
            </a:r>
            <a:r>
              <a:rPr lang="ko-KR" altLang="en-US" baseline="0" dirty="0" smtClean="0"/>
              <a:t>도와주지도 못하는 버러지가 되다니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한방 터졌어요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퍽 부셔졌음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한방 </a:t>
            </a:r>
            <a:r>
              <a:rPr lang="ko-KR" altLang="en-US" baseline="0" dirty="0" err="1" smtClean="0"/>
              <a:t>터졌어유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스트리머에게</a:t>
            </a:r>
            <a:r>
              <a:rPr lang="ko-KR" altLang="en-US" baseline="0" dirty="0" smtClean="0"/>
              <a:t> 정보 전달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도망되나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나가자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다른 생존자가 갈고리에 걸린 생존자를 구하는 모습을 보고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아이고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커버도 </a:t>
            </a:r>
            <a:r>
              <a:rPr lang="ko-KR" altLang="en-US" baseline="0" dirty="0" err="1" smtClean="0"/>
              <a:t>못쳐주고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안타까워함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자가치료가 이리 </a:t>
            </a:r>
            <a:r>
              <a:rPr lang="ko-KR" altLang="en-US" baseline="0" dirty="0" err="1" smtClean="0"/>
              <a:t>좋내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끝났는디</a:t>
            </a:r>
            <a:r>
              <a:rPr lang="ko-KR" altLang="en-US" baseline="0" dirty="0" smtClean="0"/>
              <a:t> 거의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이걸 </a:t>
            </a:r>
            <a:r>
              <a:rPr lang="ko-KR" altLang="en-US" baseline="0" dirty="0" err="1" smtClean="0"/>
              <a:t>두명이나</a:t>
            </a:r>
            <a:r>
              <a:rPr lang="ko-KR" altLang="en-US" baseline="0" dirty="0" smtClean="0"/>
              <a:t> 죽이고 </a:t>
            </a:r>
            <a:r>
              <a:rPr lang="ko-KR" altLang="en-US" baseline="0" dirty="0" err="1" smtClean="0"/>
              <a:t>깨야한다고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이렇게 </a:t>
            </a:r>
            <a:r>
              <a:rPr lang="ko-KR" altLang="en-US" baseline="0" dirty="0" err="1" smtClean="0"/>
              <a:t>자힐땜에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못도와주네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잡담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9:50~10:05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치료받음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분석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플레이어 회복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시간이 안돼 이거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어 되겠다 되겠다 이거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치료받고 바로 가자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그냥 </a:t>
            </a:r>
            <a:r>
              <a:rPr lang="ko-KR" altLang="en-US" baseline="0" dirty="0" err="1" smtClean="0"/>
              <a:t>나가잇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시간되려나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ㅅㅈㄱㅇ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나가ㅋㅋ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슬슬 나가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못살릴듯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시간 </a:t>
            </a:r>
            <a:r>
              <a:rPr lang="ko-KR" altLang="en-US" baseline="0" dirty="0" err="1" smtClean="0"/>
              <a:t>빡세다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스트리머를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손절</a:t>
            </a:r>
            <a:r>
              <a:rPr lang="ko-KR" altLang="en-US" baseline="0" dirty="0" smtClean="0"/>
              <a:t> 종용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10:05~10:10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생존자 구조를 위한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이동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10:10~10:30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U2-&gt;W5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갈고리에 걸린 생존자 구조 도와줌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탈출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모든 생존자와 조우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 회복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살인마와 심리전</a:t>
            </a:r>
            <a:r>
              <a:rPr lang="en-US" altLang="ko-KR" baseline="0" dirty="0" smtClean="0"/>
              <a:t>, 2p </a:t>
            </a:r>
            <a:r>
              <a:rPr lang="ko-KR" altLang="en-US" baseline="0" dirty="0" smtClean="0"/>
              <a:t>구조</a:t>
            </a:r>
            <a:r>
              <a:rPr lang="en-US" altLang="ko-KR" baseline="0" dirty="0" smtClean="0"/>
              <a:t>, 3p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4p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생존자가 구조된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좁은 길에서 탈출구로 나가려는 생존자를 </a:t>
            </a:r>
            <a:r>
              <a:rPr lang="ko-KR" altLang="en-US" baseline="0" dirty="0" err="1" smtClean="0"/>
              <a:t>길막하면서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아이고 미안하다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살인마를 </a:t>
            </a:r>
            <a:r>
              <a:rPr lang="ko-KR" altLang="en-US" baseline="0" dirty="0" err="1" smtClean="0"/>
              <a:t>길막하며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오케이 고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오케이</a:t>
            </a:r>
            <a:r>
              <a:rPr lang="en-US" altLang="ko-KR" baseline="0" dirty="0" smtClean="0"/>
              <a:t>~~~~</a:t>
            </a:r>
            <a:r>
              <a:rPr lang="ko-KR" altLang="en-US" baseline="0" dirty="0" smtClean="0"/>
              <a:t>전원 탈출</a:t>
            </a:r>
            <a:r>
              <a:rPr lang="en-US" altLang="ko-KR" baseline="0" dirty="0" smtClean="0"/>
              <a:t>~~!! </a:t>
            </a:r>
            <a:r>
              <a:rPr lang="ko-KR" altLang="en-US" baseline="0" dirty="0" smtClean="0"/>
              <a:t>성공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게임 종료 후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버러지에서</a:t>
            </a:r>
            <a:r>
              <a:rPr lang="en-US" altLang="ko-KR" baseline="0" dirty="0" smtClean="0"/>
              <a:t>..</a:t>
            </a:r>
            <a:r>
              <a:rPr lang="ko-KR" altLang="en-US" baseline="0" dirty="0" smtClean="0"/>
              <a:t>약간 </a:t>
            </a:r>
            <a:r>
              <a:rPr lang="ko-KR" altLang="en-US" baseline="0" dirty="0" err="1" smtClean="0"/>
              <a:t>길막했지만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해피한</a:t>
            </a:r>
            <a:r>
              <a:rPr lang="ko-KR" altLang="en-US" baseline="0" dirty="0" smtClean="0"/>
              <a:t> 버러지로 진화했다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도전</a:t>
            </a:r>
            <a:r>
              <a:rPr lang="en-US" altLang="ko-KR" baseline="0" dirty="0" smtClean="0"/>
              <a:t>!!! / </a:t>
            </a:r>
            <a:r>
              <a:rPr lang="ko-KR" altLang="en-US" baseline="0" dirty="0" err="1" smtClean="0"/>
              <a:t>가즈아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길 막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잘못하면 다 </a:t>
            </a:r>
            <a:r>
              <a:rPr lang="ko-KR" altLang="en-US" baseline="0" dirty="0" err="1" smtClean="0"/>
              <a:t>꼬치구이각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망했다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뒷목 노린다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마지막 공격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달려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혼전상황에 몰입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나가연</a:t>
            </a:r>
            <a:r>
              <a:rPr lang="en-US" altLang="ko-KR" baseline="0" dirty="0" smtClean="0"/>
              <a:t>! / </a:t>
            </a:r>
            <a:r>
              <a:rPr lang="ko-KR" altLang="en-US" baseline="0" dirty="0" err="1" smtClean="0"/>
              <a:t>ㅋㅋㅋㅋㅋㅋ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??????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!!! /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나이스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길막을ㅋㅋㅋㅋ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세상에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와 이걸 다 사네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이게 된다고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호우</a:t>
            </a:r>
            <a:r>
              <a:rPr lang="en-US" altLang="ko-KR" baseline="0" dirty="0" smtClean="0"/>
              <a:t>!! (</a:t>
            </a:r>
            <a:r>
              <a:rPr lang="ko-KR" altLang="en-US" baseline="0" dirty="0" smtClean="0"/>
              <a:t>위기상황을 극복한 극적인 탈출에 감탄</a:t>
            </a:r>
            <a:r>
              <a:rPr lang="en-US" altLang="ko-KR" baseline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1:30~1:38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F7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1:38~1:43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F7-&gt;U2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살인마 조우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쫒김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1:43~1:55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뺑뺑이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안 나오죠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맞는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</a:t>
            </a:r>
            <a:endParaRPr lang="en-US" altLang="ko-KR" baseline="0" dirty="0" smtClean="0"/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얘기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1:55~2:30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U2-&gt;F3-&gt;W2-&gt;W1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탐색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게임 외적 얘기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수리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-(F3) </a:t>
            </a:r>
            <a:r>
              <a:rPr lang="ko-KR" altLang="en-US" baseline="0" dirty="0" smtClean="0"/>
              <a:t>이거 맞았다 이거</a:t>
            </a:r>
            <a:endParaRPr lang="en-US" altLang="ko-KR" baseline="0" dirty="0" smtClean="0"/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err="1" smtClean="0"/>
              <a:t>오우</a:t>
            </a:r>
            <a:r>
              <a:rPr lang="ko-KR" altLang="en-US" baseline="0" dirty="0" smtClean="0"/>
              <a:t> 이거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 때리네요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-(R1) </a:t>
            </a:r>
            <a:r>
              <a:rPr lang="ko-KR" altLang="en-US" baseline="0" dirty="0" smtClean="0"/>
              <a:t>굳이 따지자면은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철학에 대한 그건가요 내가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약간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편견인가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-(W1) </a:t>
            </a:r>
            <a:r>
              <a:rPr lang="ko-KR" altLang="en-US" baseline="0" dirty="0" smtClean="0"/>
              <a:t>철학은 방구석에서 혼자</a:t>
            </a:r>
            <a:r>
              <a:rPr lang="en-US" altLang="ko-KR" baseline="0" dirty="0" smtClean="0"/>
              <a:t>…</a:t>
            </a:r>
            <a:r>
              <a:rPr lang="ko-KR" altLang="en-US" baseline="0" dirty="0" smtClean="0"/>
              <a:t>자기 혼자 몰두하고 탐색하고 그런 영역 아닌가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이건 </a:t>
            </a:r>
            <a:r>
              <a:rPr lang="ko-KR" altLang="en-US" baseline="0" dirty="0" err="1" smtClean="0"/>
              <a:t>약갼</a:t>
            </a:r>
            <a:r>
              <a:rPr lang="ko-KR" altLang="en-US" baseline="0" dirty="0" smtClean="0"/>
              <a:t> 편견일 수 있어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고르곤졸라구려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ㅠㅠ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꽃구다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꽃구</a:t>
            </a:r>
            <a:r>
              <a:rPr lang="en-US" altLang="ko-KR" baseline="0" dirty="0" smtClean="0"/>
              <a:t>! / </a:t>
            </a:r>
            <a:r>
              <a:rPr lang="ko-KR" altLang="en-US" baseline="0" dirty="0" smtClean="0"/>
              <a:t>와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기묘한 이야기</a:t>
            </a:r>
            <a:r>
              <a:rPr lang="en-US" altLang="ko-KR" baseline="0" dirty="0" smtClean="0"/>
              <a:t>! (</a:t>
            </a:r>
            <a:r>
              <a:rPr lang="ko-KR" altLang="en-US" baseline="0" dirty="0" smtClean="0"/>
              <a:t>살인마를 희화화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-? / </a:t>
            </a:r>
            <a:r>
              <a:rPr lang="ko-KR" altLang="en-US" baseline="0" dirty="0" smtClean="0"/>
              <a:t>어라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어디갔지</a:t>
            </a:r>
            <a:r>
              <a:rPr lang="en-US" altLang="ko-KR" baseline="0" dirty="0" smtClean="0"/>
              <a:t> / </a:t>
            </a:r>
            <a:r>
              <a:rPr lang="ko-KR" altLang="en-US" baseline="0" dirty="0" err="1" smtClean="0"/>
              <a:t>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능력 </a:t>
            </a:r>
            <a:r>
              <a:rPr lang="ko-KR" altLang="en-US" baseline="0" dirty="0" err="1" smtClean="0"/>
              <a:t>안쓰네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동조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나오면 책 쓰죠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예술은 재화라도 생기니 돈은 버는데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방구석에서 혼자 연애</a:t>
            </a:r>
            <a:r>
              <a:rPr lang="en-US" altLang="ko-KR" baseline="0" dirty="0" smtClean="0"/>
              <a:t>… 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2:30~3:10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W1-&gt;W2-&gt;W1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응답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도네이션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창틀 넘기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-(R1) (</a:t>
            </a:r>
            <a:r>
              <a:rPr lang="ko-KR" altLang="en-US" baseline="0" dirty="0" err="1" smtClean="0"/>
              <a:t>도네이션</a:t>
            </a:r>
            <a:r>
              <a:rPr lang="ko-KR" altLang="en-US" baseline="0" dirty="0" smtClean="0"/>
              <a:t> 글을 읽고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하하하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아리스토텔레스랑</a:t>
            </a:r>
            <a:r>
              <a:rPr lang="en-US" altLang="ko-KR" baseline="0" dirty="0" smtClean="0"/>
              <a:t>?</a:t>
            </a:r>
          </a:p>
          <a:p>
            <a:r>
              <a:rPr lang="en-US" altLang="ko-KR" baseline="0" dirty="0" smtClean="0"/>
              <a:t>-(W2) </a:t>
            </a:r>
            <a:r>
              <a:rPr lang="ko-KR" altLang="en-US" baseline="0" dirty="0" smtClean="0"/>
              <a:t>응 각 안 나와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-(W2) (</a:t>
            </a:r>
            <a:r>
              <a:rPr lang="ko-KR" altLang="en-US" baseline="0" dirty="0" smtClean="0"/>
              <a:t>부상 당하며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이거 한 대 맞을게요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-(W1) (</a:t>
            </a:r>
            <a:r>
              <a:rPr lang="ko-KR" altLang="en-US" baseline="0" dirty="0" smtClean="0"/>
              <a:t>살인마의 공격 실패를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브워어얼</a:t>
            </a:r>
            <a:r>
              <a:rPr lang="en-US" altLang="ko-KR" baseline="0" dirty="0" smtClean="0"/>
              <a:t>~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철학 전공하신 교수님 있는데 꽤 멋있음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고대 그리스는 </a:t>
            </a:r>
            <a:r>
              <a:rPr lang="ko-KR" altLang="en-US" baseline="0" dirty="0" err="1" smtClean="0"/>
              <a:t>다했자너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방시혁도</a:t>
            </a:r>
            <a:r>
              <a:rPr lang="ko-KR" altLang="en-US" baseline="0" dirty="0" smtClean="0"/>
              <a:t> 철학과 나왔을 걸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플라톤이랑 </a:t>
            </a:r>
            <a:r>
              <a:rPr lang="ko-KR" altLang="en-US" baseline="0" dirty="0" err="1" smtClean="0"/>
              <a:t>놀아야하겠지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게임 외적 얘기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오</a:t>
            </a:r>
            <a:r>
              <a:rPr lang="en-US" altLang="ko-KR" baseline="0" dirty="0" smtClean="0"/>
              <a:t>..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추격음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별로인듯했는데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디게</a:t>
            </a:r>
            <a:r>
              <a:rPr lang="ko-KR" altLang="en-US" baseline="0" dirty="0" smtClean="0"/>
              <a:t> 쫄린다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고로고로고로고로</a:t>
            </a:r>
            <a:endParaRPr lang="en-US" altLang="ko-KR" baseline="0" dirty="0" smtClean="0"/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ㅋㅋㅋㅋㅋ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소리 흉내내기에 웃음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3:10~3:35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W1-&gt;U3-&gt;R5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도망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빈사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게임 해설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감정 표현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쫒김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빈사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갈고리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-(F1) </a:t>
            </a:r>
            <a:r>
              <a:rPr lang="ko-KR" altLang="en-US" baseline="0" dirty="0" smtClean="0"/>
              <a:t>이러면 오히려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도망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각이 한번 더 </a:t>
            </a:r>
            <a:r>
              <a:rPr lang="ko-KR" altLang="en-US" baseline="0" dirty="0" err="1" smtClean="0"/>
              <a:t>나오구요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심리전에 실패해 살인마와 맞닥뜨림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smtClean="0"/>
              <a:t>-(R5) (</a:t>
            </a:r>
            <a:r>
              <a:rPr lang="ko-KR" altLang="en-US" baseline="0" dirty="0" smtClean="0"/>
              <a:t>살인마가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잘 안 보이네 미리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판자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내려놓을걸</a:t>
            </a:r>
            <a:endParaRPr lang="en-US" altLang="ko-KR" baseline="0" dirty="0" smtClean="0"/>
          </a:p>
          <a:p>
            <a:r>
              <a:rPr lang="en-US" altLang="ko-KR" baseline="0" dirty="0" smtClean="0"/>
              <a:t>-(R5) </a:t>
            </a:r>
            <a:r>
              <a:rPr lang="ko-KR" altLang="en-US" baseline="0" dirty="0" err="1" smtClean="0"/>
              <a:t>데모고르곤</a:t>
            </a:r>
            <a:r>
              <a:rPr lang="ko-KR" altLang="en-US" baseline="0" dirty="0" smtClean="0"/>
              <a:t> 키가 제일 큰 편은 </a:t>
            </a:r>
            <a:r>
              <a:rPr lang="ko-KR" altLang="en-US" baseline="0" dirty="0" err="1" smtClean="0"/>
              <a:t>아닌가봐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smtClean="0"/>
              <a:t>나무꾼이다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분노게이지 </a:t>
            </a:r>
            <a:r>
              <a:rPr lang="ko-KR" altLang="en-US" baseline="0" dirty="0" err="1" smtClean="0"/>
              <a:t>상승중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저 살인마 뭐죠</a:t>
            </a:r>
            <a:r>
              <a:rPr lang="en-US" altLang="ko-KR" baseline="0" dirty="0" smtClean="0"/>
              <a:t>? / </a:t>
            </a:r>
            <a:r>
              <a:rPr lang="ko-KR" altLang="en-US" baseline="0" dirty="0" smtClean="0"/>
              <a:t>게임 집중</a:t>
            </a:r>
            <a:r>
              <a:rPr lang="en-US" altLang="ko-KR" baseline="0" dirty="0" smtClean="0"/>
              <a:t>~~~ (</a:t>
            </a:r>
            <a:r>
              <a:rPr lang="ko-KR" altLang="en-US" baseline="0" dirty="0" smtClean="0"/>
              <a:t>살인마의 실수에 반응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게임외적얘기</a:t>
            </a:r>
            <a:r>
              <a:rPr lang="ko-KR" altLang="en-US" baseline="0" dirty="0" smtClean="0"/>
              <a:t> 자제 유도</a:t>
            </a:r>
            <a:r>
              <a:rPr lang="en-US" altLang="ko-KR" baseline="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3:35~3:55</a:t>
            </a:r>
            <a:endParaRPr lang="en-US" altLang="ko-KR" dirty="0" smtClean="0"/>
          </a:p>
          <a:p>
            <a:r>
              <a:rPr lang="ko-KR" altLang="en-US" dirty="0" smtClean="0"/>
              <a:t>장소 </a:t>
            </a:r>
            <a:r>
              <a:rPr lang="en-US" altLang="ko-KR" dirty="0" smtClean="0"/>
              <a:t>: </a:t>
            </a:r>
            <a:r>
              <a:rPr lang="en-US" altLang="ko-KR" dirty="0" smtClean="0"/>
              <a:t>R5</a:t>
            </a:r>
          </a:p>
          <a:p>
            <a:r>
              <a:rPr lang="ko-KR" altLang="en-US" dirty="0" smtClean="0"/>
              <a:t>행동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갈고리에 걸림</a:t>
            </a:r>
            <a:endParaRPr lang="en-US" altLang="ko-KR" baseline="0" dirty="0" smtClean="0"/>
          </a:p>
          <a:p>
            <a:r>
              <a:rPr lang="ko-KR" altLang="en-US" baseline="0" dirty="0" err="1" smtClean="0"/>
              <a:t>멘트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정보 전달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시청자 소통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이벤트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발전기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 켜짐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플레이어 구조됨</a:t>
            </a:r>
            <a:r>
              <a:rPr lang="en-US" altLang="ko-KR" baseline="0" dirty="0" smtClean="0"/>
              <a:t>, 3p </a:t>
            </a:r>
            <a:r>
              <a:rPr lang="ko-KR" altLang="en-US" baseline="0" dirty="0" smtClean="0"/>
              <a:t>부상</a:t>
            </a:r>
            <a:endParaRPr lang="en-US" altLang="ko-KR" baseline="0" dirty="0" smtClean="0"/>
          </a:p>
          <a:p>
            <a:r>
              <a:rPr lang="ko-KR" altLang="en-US" baseline="0" dirty="0" smtClean="0"/>
              <a:t>스크립트 </a:t>
            </a:r>
            <a:r>
              <a:rPr lang="en-US" altLang="ko-KR" baseline="0" dirty="0" smtClean="0"/>
              <a:t>:</a:t>
            </a:r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갈고리 걸릴 때의 신음소리를 </a:t>
            </a:r>
            <a:r>
              <a:rPr lang="ko-KR" altLang="en-US" baseline="0" dirty="0" err="1" smtClean="0"/>
              <a:t>흉내내며</a:t>
            </a:r>
            <a:r>
              <a:rPr lang="en-US" altLang="ko-KR" baseline="0" dirty="0" smtClean="0"/>
              <a:t>) </a:t>
            </a:r>
            <a:r>
              <a:rPr lang="ko-KR" altLang="en-US" baseline="0" dirty="0" err="1" smtClean="0"/>
              <a:t>흐어어엉</a:t>
            </a:r>
            <a:r>
              <a:rPr lang="en-US" altLang="ko-KR" baseline="0" dirty="0" smtClean="0"/>
              <a:t>~</a:t>
            </a:r>
          </a:p>
          <a:p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데모고르곤이</a:t>
            </a:r>
            <a:r>
              <a:rPr lang="ko-KR" altLang="en-US" baseline="0" dirty="0" smtClean="0"/>
              <a:t> 제일 큰 거에서 한 단계 낮은 거 같은데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안 </a:t>
            </a:r>
            <a:r>
              <a:rPr lang="ko-KR" altLang="en-US" baseline="0" dirty="0" err="1" smtClean="0"/>
              <a:t>보이는거</a:t>
            </a:r>
            <a:r>
              <a:rPr lang="ko-KR" altLang="en-US" baseline="0" dirty="0" smtClean="0"/>
              <a:t> 보니까</a:t>
            </a:r>
            <a:endParaRPr lang="en-US" altLang="ko-KR" baseline="0" dirty="0" smtClean="0"/>
          </a:p>
          <a:p>
            <a:r>
              <a:rPr lang="en-US" altLang="ko-KR" baseline="0" dirty="0" smtClean="0"/>
              <a:t>-(</a:t>
            </a:r>
            <a:r>
              <a:rPr lang="ko-KR" altLang="en-US" baseline="0" dirty="0" smtClean="0"/>
              <a:t>시청자에게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아니 여기 원래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장애물 너머로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식구랑 </a:t>
            </a:r>
            <a:r>
              <a:rPr lang="ko-KR" altLang="en-US" baseline="0" dirty="0" err="1" smtClean="0"/>
              <a:t>톱구랑</a:t>
            </a:r>
            <a:r>
              <a:rPr lang="ko-KR" altLang="en-US" baseline="0" dirty="0" smtClean="0"/>
              <a:t> 종구랑 이렇게 </a:t>
            </a:r>
            <a:r>
              <a:rPr lang="ko-KR" altLang="en-US" baseline="0" dirty="0" err="1" smtClean="0"/>
              <a:t>피지컬</a:t>
            </a:r>
            <a:r>
              <a:rPr lang="ko-KR" altLang="en-US" baseline="0" dirty="0" smtClean="0"/>
              <a:t> 큰 애들은 보여요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머리 부분만 딱 보여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채팅 </a:t>
            </a:r>
            <a:r>
              <a:rPr lang="en-US" altLang="ko-KR" baseline="0" dirty="0" smtClean="0"/>
              <a:t>: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키 큰데 잘 안보이네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여기 너무 안보임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허리가 굽어서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데모고르곤졸라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안보여ㅋㅋㅋㅋ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등을 펴면 제일 </a:t>
            </a:r>
            <a:r>
              <a:rPr lang="ko-KR" altLang="en-US" baseline="0" dirty="0" err="1" smtClean="0"/>
              <a:t>클듯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스트리머의</a:t>
            </a:r>
            <a:r>
              <a:rPr lang="ko-KR" altLang="en-US" baseline="0" dirty="0" smtClean="0"/>
              <a:t> 말에 반응</a:t>
            </a:r>
            <a:r>
              <a:rPr lang="en-US" altLang="ko-KR" baseline="0" dirty="0" smtClean="0"/>
              <a:t>)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-</a:t>
            </a:r>
            <a:r>
              <a:rPr lang="ko-KR" altLang="en-US" baseline="0" dirty="0" smtClean="0"/>
              <a:t>소리지르는데 </a:t>
            </a:r>
            <a:r>
              <a:rPr lang="ko-KR" altLang="en-US" baseline="0" dirty="0" err="1" smtClean="0"/>
              <a:t>욕하는거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같다ㅋㅋㅋ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스텔스</a:t>
            </a:r>
            <a:r>
              <a:rPr lang="en-US" altLang="ko-KR" baseline="0" dirty="0" smtClean="0"/>
              <a:t>? / </a:t>
            </a:r>
            <a:r>
              <a:rPr lang="ko-KR" altLang="en-US" baseline="0" dirty="0" err="1" smtClean="0"/>
              <a:t>고르곤졸라</a:t>
            </a:r>
            <a:r>
              <a:rPr lang="ko-KR" altLang="en-US" baseline="0" dirty="0" smtClean="0"/>
              <a:t> 귀엽다 </a:t>
            </a:r>
            <a:r>
              <a:rPr lang="en-US" altLang="ko-KR" baseline="0" dirty="0" smtClean="0"/>
              <a:t>/ </a:t>
            </a:r>
            <a:r>
              <a:rPr lang="ko-KR" altLang="en-US" baseline="0" dirty="0" err="1" smtClean="0"/>
              <a:t>웩구가</a:t>
            </a:r>
            <a:r>
              <a:rPr lang="ko-KR" altLang="en-US" baseline="0" dirty="0" smtClean="0"/>
              <a:t> 장신 </a:t>
            </a:r>
            <a:r>
              <a:rPr lang="ko-KR" altLang="en-US" baseline="0" dirty="0" err="1" smtClean="0"/>
              <a:t>아닌가여</a:t>
            </a:r>
            <a:r>
              <a:rPr lang="en-US" altLang="ko-KR" baseline="0" dirty="0" smtClean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F3107-8B6A-4B65-B28D-2687EDAB209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8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4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8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01F8-5A19-4D53-B525-D052BC8201C6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44F-EEDB-482F-AC04-AAF5A73D4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U2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U1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88" name="직사각형 87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143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424983" y="4105470"/>
            <a:ext cx="765110" cy="8584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4083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4343724" y="4441371"/>
            <a:ext cx="1651963" cy="4851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5950480" y="3298785"/>
            <a:ext cx="1651963" cy="7595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870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620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26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7927803" y="3116424"/>
            <a:ext cx="90707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7790093" y="2633737"/>
            <a:ext cx="738087" cy="482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7790093" y="1735494"/>
            <a:ext cx="591248" cy="730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 flipV="1">
            <a:off x="5995687" y="1331634"/>
            <a:ext cx="1640030" cy="912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433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2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5995687" y="1331635"/>
            <a:ext cx="2084623" cy="5344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7573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927803" y="1810139"/>
            <a:ext cx="581715" cy="13436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847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86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904476" y="3281299"/>
            <a:ext cx="5923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244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6641432" y="1727417"/>
            <a:ext cx="1047045" cy="47035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6091711" y="2310063"/>
            <a:ext cx="549721" cy="12994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47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8042988" y="2503109"/>
            <a:ext cx="1419352" cy="6506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927803" y="2687216"/>
            <a:ext cx="563054" cy="67857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7770791" y="3601616"/>
            <a:ext cx="919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539135" y="3601616"/>
            <a:ext cx="0" cy="13995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 flipV="1">
            <a:off x="6355945" y="4944733"/>
            <a:ext cx="1183190" cy="383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6176865" y="5094160"/>
            <a:ext cx="179080" cy="7621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위로 구부러진 화살표 69"/>
          <p:cNvSpPr/>
          <p:nvPr/>
        </p:nvSpPr>
        <p:spPr>
          <a:xfrm rot="6969207" flipH="1">
            <a:off x="5210861" y="4676240"/>
            <a:ext cx="1558464" cy="500644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9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7072605" y="3672395"/>
            <a:ext cx="1617488" cy="4716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 flipV="1">
            <a:off x="7072605" y="2465786"/>
            <a:ext cx="1617488" cy="1102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7072605" y="1754155"/>
            <a:ext cx="717488" cy="7116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7927803" y="1754155"/>
            <a:ext cx="122663" cy="1262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959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V="1">
            <a:off x="8018290" y="3180870"/>
            <a:ext cx="671803" cy="117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2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8827859" y="3170673"/>
            <a:ext cx="762234" cy="99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도넛 2"/>
          <p:cNvSpPr/>
          <p:nvPr/>
        </p:nvSpPr>
        <p:spPr>
          <a:xfrm>
            <a:off x="9602268" y="2981637"/>
            <a:ext cx="389750" cy="397889"/>
          </a:xfrm>
          <a:prstGeom prst="donut">
            <a:avLst>
              <a:gd name="adj" fmla="val 2947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498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281069" y="3540325"/>
            <a:ext cx="121804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9330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5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2" name="직선 화살표 연결선 61"/>
          <p:cNvCxnSpPr/>
          <p:nvPr/>
        </p:nvCxnSpPr>
        <p:spPr>
          <a:xfrm flipH="1" flipV="1">
            <a:off x="5990093" y="1810139"/>
            <a:ext cx="1567703" cy="1488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3740093" y="1894488"/>
            <a:ext cx="211929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82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U3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306401" y="1324947"/>
            <a:ext cx="15673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위로 구부러진 화살표 6"/>
          <p:cNvSpPr/>
          <p:nvPr/>
        </p:nvSpPr>
        <p:spPr>
          <a:xfrm flipH="1">
            <a:off x="4127434" y="1790785"/>
            <a:ext cx="1778534" cy="39257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005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4376704" y="1866122"/>
            <a:ext cx="58154" cy="20758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3460176" y="3941966"/>
            <a:ext cx="719104" cy="2523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68506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십자형 3"/>
          <p:cNvSpPr/>
          <p:nvPr/>
        </p:nvSpPr>
        <p:spPr>
          <a:xfrm rot="16200000">
            <a:off x="3375600" y="-205189"/>
            <a:ext cx="5240175" cy="7007949"/>
          </a:xfrm>
          <a:prstGeom prst="plus">
            <a:avLst>
              <a:gd name="adj" fmla="val 152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6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F6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5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F7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F8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340093" y="29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U2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PT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82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W5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840093" y="3815786"/>
            <a:ext cx="900000" cy="90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R5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8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7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W6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740093" y="1115786"/>
            <a:ext cx="90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7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U3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TR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7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6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F12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6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R1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6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F9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6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U1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TR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F13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5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W2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KS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5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4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F14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64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R2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64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F10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64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F3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7340093" y="47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W7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40093" y="11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W3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73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F11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F4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8240093" y="38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R6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240093" y="20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5033" y="182704"/>
            <a:ext cx="2139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 : wall(</a:t>
            </a:r>
            <a:r>
              <a:rPr lang="ko-KR" altLang="en-US" sz="1400" dirty="0" smtClean="0"/>
              <a:t>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정글짐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R : random(</a:t>
            </a:r>
            <a:r>
              <a:rPr lang="ko-KR" altLang="en-US" sz="1400" dirty="0" smtClean="0"/>
              <a:t>랜덤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U : unique(</a:t>
            </a:r>
            <a:r>
              <a:rPr lang="ko-KR" altLang="en-US" sz="1400" dirty="0" smtClean="0"/>
              <a:t>특수 구조물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F : farm(</a:t>
            </a:r>
            <a:r>
              <a:rPr lang="ko-KR" altLang="en-US" sz="1400" dirty="0" smtClean="0"/>
              <a:t>밀밭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KS : killer shack</a:t>
            </a:r>
            <a:br>
              <a:rPr lang="en-US" altLang="ko-KR" sz="1400" dirty="0" smtClean="0"/>
            </a:br>
            <a:r>
              <a:rPr lang="en-US" altLang="ko-KR" sz="1400" dirty="0" smtClean="0"/>
              <a:t>E : escape door(</a:t>
            </a:r>
            <a:r>
              <a:rPr lang="ko-KR" altLang="en-US" sz="1400" dirty="0" err="1" smtClean="0"/>
              <a:t>탈출문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6355944" y="120435"/>
            <a:ext cx="314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</a:t>
            </a:r>
            <a:r>
              <a:rPr lang="en-US" altLang="ko-KR" dirty="0" smtClean="0"/>
              <a:t>_12_</a:t>
            </a:r>
            <a:r>
              <a:rPr lang="ko-KR" altLang="en-US" dirty="0" smtClean="0"/>
              <a:t>생존자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ko-KR" altLang="en-US" dirty="0" err="1" smtClean="0"/>
              <a:t>데모고르곤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9140093" y="29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5545687" y="5615786"/>
            <a:ext cx="90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63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4019</Words>
  <Application>Microsoft Office PowerPoint</Application>
  <PresentationFormat>사용자 지정</PresentationFormat>
  <Paragraphs>1222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YoungBum</dc:creator>
  <cp:lastModifiedBy>user</cp:lastModifiedBy>
  <cp:revision>148</cp:revision>
  <dcterms:created xsi:type="dcterms:W3CDTF">2020-01-22T04:39:04Z</dcterms:created>
  <dcterms:modified xsi:type="dcterms:W3CDTF">2020-01-24T11:24:47Z</dcterms:modified>
</cp:coreProperties>
</file>