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0" autoAdjust="0"/>
    <p:restoredTop sz="86486" autoAdjust="0"/>
  </p:normalViewPr>
  <p:slideViewPr>
    <p:cSldViewPr snapToGrid="0">
      <p:cViewPr varScale="1">
        <p:scale>
          <a:sx n="62" d="100"/>
          <a:sy n="62" d="100"/>
        </p:scale>
        <p:origin x="-11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갈고리에 걸린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의 살려달라는 </a:t>
            </a:r>
            <a:r>
              <a:rPr lang="ko-KR" altLang="en-US" baseline="0" dirty="0" err="1" smtClean="0"/>
              <a:t>제스쳐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타이밍이었어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보구통</a:t>
            </a:r>
            <a:r>
              <a:rPr lang="ko-KR" altLang="en-US" baseline="0" dirty="0" smtClean="0"/>
              <a:t> 내구도 그냥 낮음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소통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발전기가 </a:t>
            </a:r>
            <a:r>
              <a:rPr lang="ko-KR" altLang="en-US" baseline="0" dirty="0" err="1" smtClean="0"/>
              <a:t>안돌아간다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이말이야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마지막에 어떻게 아이템 빨리 꺼내요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캐릭터의 부상 비명소리를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우워어어얼</a:t>
            </a:r>
            <a:r>
              <a:rPr lang="en-US" altLang="ko-KR" baseline="0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저게 맞네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간발의 차로 맞은 공격을 보고 놀라워함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스피릿이다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스피릿의</a:t>
            </a:r>
            <a:r>
              <a:rPr lang="ko-KR" altLang="en-US" baseline="0" dirty="0" smtClean="0"/>
              <a:t> 강력한 능력에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곰보겜</a:t>
            </a:r>
            <a:r>
              <a:rPr lang="ko-KR" altLang="en-US" baseline="0" dirty="0" smtClean="0"/>
              <a:t> 수준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갑작스런 등장에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모녀반지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모녀반지 </a:t>
            </a:r>
            <a:r>
              <a:rPr lang="ko-KR" altLang="en-US" baseline="0" dirty="0" err="1" smtClean="0"/>
              <a:t>헤어브로치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예측에 자신들의 의견을 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2p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복장도 의사 같네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치료해주는 생존자를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템</a:t>
            </a:r>
            <a:r>
              <a:rPr lang="ko-KR" altLang="en-US" baseline="0" dirty="0" smtClean="0"/>
              <a:t> 내려놓는 키가 뭐에요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이번 판은 터진 거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가운데에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 건 아니겠죠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백퍼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가운데임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의견전달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즉처랑</a:t>
            </a:r>
            <a:r>
              <a:rPr lang="ko-KR" altLang="en-US" baseline="0" dirty="0" smtClean="0"/>
              <a:t> 열쇠 좀 고쳐줬으면 좋겠다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근처 아군 오라 보이는 거 아닌가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강하구나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드디어 </a:t>
            </a:r>
            <a:r>
              <a:rPr lang="ko-KR" altLang="en-US" baseline="0" dirty="0" err="1" smtClean="0"/>
              <a:t>하나ㅠㅠㅠㅠ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올탈은</a:t>
            </a:r>
            <a:r>
              <a:rPr lang="ko-KR" altLang="en-US" baseline="0" dirty="0" smtClean="0"/>
              <a:t> 불가능 같고 열쇠로 둘 나갈 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 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형 열쇠 버려놔 킬러가 보고 죽일 수도 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열쇠는 나중에 찾는 게 좋을 거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맞아 열쇠 버려놓자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퍽이라 바닥에 있는 아이템 보임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부가 설명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존버중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열일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어디에 </a:t>
            </a:r>
            <a:r>
              <a:rPr lang="ko-KR" altLang="en-US" baseline="0" dirty="0" err="1" smtClean="0"/>
              <a:t>숨은거지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동조해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공구통</a:t>
            </a:r>
            <a:r>
              <a:rPr lang="ko-KR" altLang="en-US" baseline="0" dirty="0" smtClean="0"/>
              <a:t> 아이템 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수리용으로 나왔어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 및 잡담으로 인한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그림자분신술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쌍둥이보소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캐릭터와 외견이 똑같은 생존자를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존재감 </a:t>
            </a:r>
            <a:r>
              <a:rPr lang="ko-KR" altLang="en-US" baseline="0" dirty="0" err="1" smtClean="0"/>
              <a:t>뿜뿜이던데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진짜 안 보일 때 </a:t>
            </a:r>
            <a:r>
              <a:rPr lang="ko-KR" altLang="en-US" baseline="0" dirty="0" err="1" smtClean="0"/>
              <a:t>다시보기</a:t>
            </a:r>
            <a:r>
              <a:rPr lang="ko-KR" altLang="en-US" baseline="0" dirty="0" smtClean="0"/>
              <a:t> 기능에서 찾을 수 있었으면 좋겠음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(2p </a:t>
            </a:r>
            <a:r>
              <a:rPr lang="ko-KR" altLang="en-US" baseline="0" dirty="0" smtClean="0"/>
              <a:t>희생되면서 작별 인사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3</a:t>
            </a:r>
            <a:r>
              <a:rPr lang="ko-KR" altLang="en-US" baseline="0" dirty="0" smtClean="0"/>
              <a:t>바하고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픽이랑</a:t>
            </a:r>
            <a:r>
              <a:rPr lang="ko-KR" altLang="en-US" baseline="0" dirty="0" smtClean="0"/>
              <a:t> 나가자 </a:t>
            </a:r>
            <a:r>
              <a:rPr lang="en-US" altLang="ko-KR" baseline="0" dirty="0" smtClean="0"/>
              <a:t>/ 4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어디있니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핫하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죽어라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을 버리고 나갈 각을 찾는 모습을 보면서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보여주죠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뭔 죄냐 </a:t>
            </a:r>
            <a:r>
              <a:rPr lang="ko-KR" altLang="en-US" baseline="0" dirty="0" err="1" smtClean="0"/>
              <a:t>ㄹㅇ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열일중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err="1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강종ㅋㅋㅋㅋㅋ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빡종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랜뽑ㅋㅋㅋㅋㅋ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강제 접속 종료한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찾기 시작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과연 </a:t>
            </a:r>
            <a:r>
              <a:rPr lang="ko-KR" altLang="en-US" baseline="0" dirty="0" err="1" smtClean="0"/>
              <a:t>개구는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탈출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대탈출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시작ㅋㅋㅋㅋ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빠르게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</a:t>
            </a:r>
            <a:r>
              <a:rPr lang="ko-KR" altLang="en-US" baseline="0" dirty="0" err="1" smtClean="0"/>
              <a:t>빠르게ㅋㅋㅋㅋ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빠르게는 </a:t>
            </a:r>
            <a:r>
              <a:rPr lang="ko-KR" altLang="en-US" baseline="0" dirty="0" err="1" smtClean="0"/>
              <a:t>뭐야ㅋㅋㅋㅋ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공포겜이지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긴장된다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</a:t>
            </a:r>
            <a:r>
              <a:rPr lang="ko-KR" altLang="en-US" baseline="0" dirty="0" smtClean="0"/>
              <a:t> 빨리 나와라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기대된다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쫄려ㅋㅋㅋ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오랜만에 긴장되네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어디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있는거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작집인가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중앙인가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왤케</a:t>
            </a:r>
            <a:r>
              <a:rPr lang="ko-KR" altLang="en-US" baseline="0" dirty="0" smtClean="0"/>
              <a:t> 안보이냐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의견을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게임을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개구찾는</a:t>
            </a:r>
            <a:r>
              <a:rPr lang="ko-KR" altLang="en-US" baseline="0" dirty="0" smtClean="0"/>
              <a:t> 하이에나들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없다옹ㅋㅋㅋㅋ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개구를</a:t>
            </a:r>
            <a:r>
              <a:rPr lang="ko-KR" altLang="en-US" baseline="0" dirty="0" smtClean="0"/>
              <a:t> 찾습니다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방송천재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망겜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왔다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주변을 지나치자 함께 긴장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헐ㅋㅋㅋㅋ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개무서워ㅠㅠ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곰보겜ㅋㅋㅋ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숨막혀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긴장감이 웃음 유발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아예 구석 아냐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트랙터 옆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처음 언덕일 수도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개꿀잼이다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두근두근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극한 </a:t>
            </a:r>
            <a:r>
              <a:rPr lang="ko-KR" altLang="en-US" baseline="0" dirty="0" err="1" smtClean="0"/>
              <a:t>스텔스ㅋㅋㅋ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어디있는겨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상황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공포겜ㅋㅋㅋㅋ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공포겜</a:t>
            </a:r>
            <a:r>
              <a:rPr lang="ko-KR" altLang="en-US" baseline="0" dirty="0" smtClean="0"/>
              <a:t> 맞다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잠입액션게임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근처에서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모습을 보며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아웃라스트ㅋㅋㅋㅋ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암네시아인가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살 떨리지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타 게임 언급에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유튭각</a:t>
            </a:r>
            <a:r>
              <a:rPr lang="ko-KR" altLang="en-US" baseline="0" dirty="0" smtClean="0"/>
              <a:t> 많이 나오네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술래잡기에서 </a:t>
            </a:r>
            <a:r>
              <a:rPr lang="ko-KR" altLang="en-US" baseline="0" dirty="0" err="1" smtClean="0"/>
              <a:t>곰보겜하누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재밌다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트랙터 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구석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나와주세요오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안 봤지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팔았다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아이고오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앙대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잘가</a:t>
            </a:r>
            <a:r>
              <a:rPr lang="ko-KR" altLang="en-US" baseline="0" dirty="0" smtClean="0"/>
              <a:t> 친구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미아내ㅜㅜ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함께 다니던 생존자가 살인마에게 </a:t>
            </a:r>
            <a:r>
              <a:rPr lang="ko-KR" altLang="en-US" baseline="0" dirty="0" err="1" smtClean="0"/>
              <a:t>공격당하고</a:t>
            </a:r>
            <a:r>
              <a:rPr lang="ko-KR" altLang="en-US" baseline="0" dirty="0" smtClean="0"/>
              <a:t> 흩어진 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 버그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아무튼 버그임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이젠 나온다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버그일수도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바</a:t>
            </a:r>
            <a:r>
              <a:rPr lang="en-US" altLang="ko-KR" baseline="0" dirty="0" smtClean="0"/>
              <a:t>… / 4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/ 4</a:t>
            </a:r>
            <a:r>
              <a:rPr lang="ko-KR" altLang="en-US" baseline="0" dirty="0" err="1" smtClean="0"/>
              <a:t>바ㅠㅠ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희생되는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버그겜</a:t>
            </a:r>
            <a:r>
              <a:rPr lang="ko-KR" altLang="en-US" baseline="0" dirty="0" smtClean="0"/>
              <a:t> 수준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뜬건가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헐 진짜 강종이라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개구발견하면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이기넹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 후 개구멍이 출현하는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개구멍 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알고 있었네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있긴 </a:t>
            </a:r>
            <a:r>
              <a:rPr lang="ko-KR" altLang="en-US" baseline="0" dirty="0" err="1" smtClean="0"/>
              <a:t>있었나본데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찾았는뎈ㅋ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위치만 알면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어디있을까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이러면 건 곳 근처인데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</a:t>
            </a:r>
            <a:r>
              <a:rPr lang="ko-KR" altLang="en-US" baseline="0" dirty="0" err="1" smtClean="0"/>
              <a:t>근처인갑다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있었던 거지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근처 가봐요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위에 서있으면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과연 탈출일까 촉수일까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</a:t>
            </a:r>
            <a:r>
              <a:rPr lang="ko-KR" altLang="en-US" baseline="0" dirty="0" err="1" smtClean="0"/>
              <a:t>구사일생ㅜㅜ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결말에 대한 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죽은 곳 근처 아닐까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작집엔</a:t>
            </a:r>
            <a:r>
              <a:rPr lang="ko-KR" altLang="en-US" baseline="0" dirty="0" smtClean="0"/>
              <a:t> 없음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죽은 곳 아닐까요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어디지 진짜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작집쪽</a:t>
            </a:r>
            <a:r>
              <a:rPr lang="ko-KR" altLang="en-US" baseline="0" dirty="0" smtClean="0"/>
              <a:t> 근처 있었음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성큰</a:t>
            </a:r>
            <a:r>
              <a:rPr lang="ko-KR" altLang="en-US" baseline="0" dirty="0" smtClean="0"/>
              <a:t> 완성까지 앞으로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이젠 시간이 없어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성큰엔딩ㅠㅠ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 부족에 따른 결말 예감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변화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ㅠㅠ</a:t>
            </a:r>
            <a:r>
              <a:rPr lang="en-US" altLang="ko-KR" baseline="0" dirty="0" smtClean="0"/>
              <a:t>) / </a:t>
            </a:r>
            <a:r>
              <a:rPr lang="ko-KR" altLang="en-US" baseline="0" dirty="0" smtClean="0"/>
              <a:t>정답을 </a:t>
            </a:r>
            <a:r>
              <a:rPr lang="ko-KR" altLang="en-US" baseline="0" dirty="0" err="1" smtClean="0"/>
              <a:t>알고있다면</a:t>
            </a:r>
            <a:r>
              <a:rPr lang="ko-KR" altLang="en-US" baseline="0" dirty="0" smtClean="0"/>
              <a:t> 알려줘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난 어리고 여려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살바ㅠㅠ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열쇠가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레전드ㅋㅋ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열쇠를 먹었는데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죽음을 예감하고 애도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나쁜 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운빨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열쇠사망ㅋㅋㅋㅋ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어딘지 궁금하긴 하다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최고조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운수 좋은 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어디냐 진짜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리플없냐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너무 재수없었다 </a:t>
            </a:r>
            <a:r>
              <a:rPr lang="en-US" altLang="ko-KR" baseline="0" dirty="0" smtClean="0"/>
              <a:t>/ </a:t>
            </a:r>
            <a:r>
              <a:rPr lang="ko-KR" altLang="en-US" baseline="0" smtClean="0"/>
              <a:t>진짜 운이 좋았는데 나빴다ㅋㅋㅋ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오랜만에 보는 피자배달부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외견을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도박꾼 메타인가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열쇠다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대박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이게 게임이냐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판은 </a:t>
            </a:r>
            <a:r>
              <a:rPr lang="ko-KR" altLang="en-US" baseline="0" dirty="0" err="1" smtClean="0"/>
              <a:t>개구각이다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상자 탐색에서 희귀한 아이템을 얻은 것을 보고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인종차별ㅋㅋㅋ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클로뎃을</a:t>
            </a:r>
            <a:r>
              <a:rPr lang="ko-KR" altLang="en-US" baseline="0" dirty="0" smtClean="0"/>
              <a:t> 무시하는 발언에 공감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농담에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산타</a:t>
            </a:r>
            <a:r>
              <a:rPr lang="ko-KR" altLang="en-US" baseline="0" dirty="0" smtClean="0"/>
              <a:t> 그 자체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열쇠를 넘겨주는 행동을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err="1" smtClean="0"/>
              <a:t>구해짐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터트리면서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뻐어어엉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서지 효과로 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발전기를 터트리자 소리를 </a:t>
            </a:r>
            <a:r>
              <a:rPr lang="ko-KR" altLang="en-US" baseline="0" dirty="0" err="1" smtClean="0"/>
              <a:t>따라하면서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-surge / </a:t>
            </a:r>
            <a:r>
              <a:rPr lang="ko-KR" altLang="en-US" baseline="0" dirty="0" smtClean="0"/>
              <a:t>서지 처음 보네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서지 기술 언급을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이렇게ㅋㅋㅋ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뭔가 이상한데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본인의 실수로 인한 발전기 터짐을 서지 때문이라고 탓을 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방송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엄청 이득 본다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새로운걸 해보는 살인마는 언제든 환영이야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밈을</a:t>
            </a:r>
            <a:r>
              <a:rPr lang="ko-KR" altLang="en-US" baseline="0" dirty="0" smtClean="0"/>
              <a:t> 활용한 대화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5282</Words>
  <Application>Microsoft Office PowerPoint</Application>
  <PresentationFormat>사용자 지정</PresentationFormat>
  <Paragraphs>1470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111</cp:revision>
  <dcterms:created xsi:type="dcterms:W3CDTF">2020-01-22T04:39:04Z</dcterms:created>
  <dcterms:modified xsi:type="dcterms:W3CDTF">2020-01-24T11:28:18Z</dcterms:modified>
</cp:coreProperties>
</file>