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embeddings/Microsoft_Excel_____222.xlsx" ContentType="application/haansoftxlsx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embeddings/Microsoft_Excel_____666.xlsx" ContentType="application/haansoftxlsx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embeddings/Microsoft_Excel_____777.xlsx" ContentType="application/haansoftxlsx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embeddings/Microsoft_Excel_____888.xlsx" ContentType="application/haansoftxlsx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9" r:id="rId2"/>
    <p:sldId id="308" r:id="rId3"/>
    <p:sldId id="322" r:id="rId4"/>
    <p:sldId id="323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6" r:id="rId16"/>
    <p:sldId id="337" r:id="rId17"/>
    <p:sldId id="338" r:id="rId18"/>
    <p:sldId id="314" r:id="rId19"/>
    <p:sldId id="317" r:id="rId20"/>
    <p:sldId id="318" r:id="rId21"/>
    <p:sldId id="319" r:id="rId22"/>
    <p:sldId id="320" r:id="rId23"/>
    <p:sldId id="321" r:id="rId24"/>
    <p:sldId id="339" r:id="rId25"/>
    <p:sldId id="340" r:id="rId26"/>
    <p:sldId id="341" r:id="rId27"/>
    <p:sldId id="33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151302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22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92370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5" y="1313612"/>
            <a:ext cx="4361318" cy="20609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4" y="3374549"/>
            <a:ext cx="3329756" cy="3051310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77550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18.18 %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27.27 %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32,837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50,434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65,674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151,302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312,606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882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47,345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35,218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55,877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94,691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211,308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223,511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22612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152,134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137,951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153,059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912,804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827,706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918,354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75536782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323749257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1414060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15164104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59333000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77285682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734093890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96231184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88386710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74880490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84925093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17193521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24819575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601210640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8148899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58482327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4029370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81257881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1496920"/>
            <a:ext cx="9425015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전반적으로 드러나는 </a:t>
            </a:r>
            <a:r>
              <a:rPr lang="en-US" altLang="ko-KR" sz="2000" b="1" dirty="0" smtClean="0"/>
              <a:t>Expert</a:t>
            </a:r>
            <a:r>
              <a:rPr lang="ko-KR" altLang="en-US" sz="2000" b="1" dirty="0" smtClean="0"/>
              <a:t>의 증가 경향에 대한 분석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내에서도 순수한 </a:t>
            </a:r>
            <a:r>
              <a:rPr lang="en-US" altLang="ko-KR" sz="2000" b="1" dirty="0" smtClean="0"/>
              <a:t>FPS(</a:t>
            </a:r>
            <a:r>
              <a:rPr lang="ko-KR" altLang="en-US" sz="2000" b="1" dirty="0" err="1" smtClean="0"/>
              <a:t>오버워치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서든어택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err="1" smtClean="0"/>
              <a:t>배틀로얄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배틀그라운드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포트나이트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장르가 보이는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 smtClean="0"/>
              <a:t>모멘트 차이에 대한 분석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34002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70822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83,362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78,966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88,674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750,258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868,626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1,507,458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42744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1003</Words>
  <Application>Microsoft Office PowerPoint</Application>
  <PresentationFormat>와이드스크린</PresentationFormat>
  <Paragraphs>453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268</cp:revision>
  <dcterms:created xsi:type="dcterms:W3CDTF">2019-12-05T04:16:40Z</dcterms:created>
  <dcterms:modified xsi:type="dcterms:W3CDTF">2020-08-19T08:28:41Z</dcterms:modified>
</cp:coreProperties>
</file>