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88" autoAdjust="0"/>
    <p:restoredTop sz="65405" autoAdjust="0"/>
  </p:normalViewPr>
  <p:slideViewPr>
    <p:cSldViewPr snapToGrid="0">
      <p:cViewPr varScale="1">
        <p:scale>
          <a:sx n="46" d="100"/>
          <a:sy n="46" d="100"/>
        </p:scale>
        <p:origin x="-194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19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B9B8E-7460-4A65-8DD1-5001397F6CD0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F3107-8B6A-4B65-B28D-2687EDAB2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641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동영상 링크</a:t>
            </a:r>
            <a:endParaRPr lang="en-US" altLang="ko-KR" dirty="0" smtClean="0"/>
          </a:p>
          <a:p>
            <a:r>
              <a:rPr lang="en-US" altLang="ko-KR" dirty="0" smtClean="0"/>
              <a:t>https://youtu.be/uRaK7_bHgXY?list=PLiFSqqhi2IVv4mLG3oFNqOsB3G-xZ0Pfw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</a:t>
            </a:r>
            <a:r>
              <a:rPr lang="en-US" altLang="ko-KR" dirty="0" smtClean="0"/>
              <a:t>6:05~6:35</a:t>
            </a:r>
            <a:endParaRPr lang="en-US" altLang="ko-KR" dirty="0" smtClean="0"/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</a:t>
            </a:r>
            <a:r>
              <a:rPr lang="en-US" altLang="ko-KR" dirty="0" smtClean="0"/>
              <a:t>F11-&gt;W7-&gt;F14-&gt;W7</a:t>
            </a:r>
            <a:endParaRPr lang="en-US" altLang="ko-KR" dirty="0" smtClean="0"/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도망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뺑뺑이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데드하드</a:t>
            </a:r>
            <a:endParaRPr lang="en-US" altLang="ko-KR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감정표현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en-US" altLang="ko-KR" baseline="0" dirty="0" smtClean="0"/>
              <a:t>3p</a:t>
            </a:r>
            <a:r>
              <a:rPr lang="ko-KR" altLang="en-US" baseline="0" dirty="0" smtClean="0"/>
              <a:t>회복</a:t>
            </a:r>
            <a:r>
              <a:rPr lang="en-US" altLang="ko-KR" baseline="0" dirty="0" smtClean="0"/>
              <a:t>, 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err="1" smtClean="0"/>
              <a:t>무빙으로</a:t>
            </a:r>
            <a:r>
              <a:rPr lang="ko-KR" altLang="en-US" baseline="0" dirty="0" smtClean="0"/>
              <a:t> 살인마의 공격을 피하며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오케이</a:t>
            </a:r>
            <a:r>
              <a:rPr lang="en-US" altLang="ko-KR" baseline="0" dirty="0" smtClean="0"/>
              <a:t>…</a:t>
            </a:r>
            <a:endParaRPr lang="en-US" altLang="ko-KR" baseline="0" dirty="0" smtClean="0"/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올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오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이걸 피하네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이열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와ㅋㅋㅋㅋ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무빙</a:t>
            </a:r>
            <a:r>
              <a:rPr lang="ko-KR" altLang="en-US" baseline="0" dirty="0" smtClean="0"/>
              <a:t> 실력에 감탄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</a:t>
            </a:r>
            <a:r>
              <a:rPr lang="en-US" altLang="ko-KR" dirty="0" smtClean="0"/>
              <a:t>6:35~7:00</a:t>
            </a:r>
            <a:endParaRPr lang="en-US" altLang="ko-KR" dirty="0" smtClean="0"/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</a:t>
            </a:r>
            <a:r>
              <a:rPr lang="en-US" altLang="ko-KR" dirty="0" smtClean="0"/>
              <a:t>W7-&gt;U2-&gt;U1</a:t>
            </a:r>
            <a:endParaRPr lang="en-US" altLang="ko-KR" dirty="0" smtClean="0"/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도망</a:t>
            </a:r>
            <a:endParaRPr lang="en-US" altLang="ko-KR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게임분석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en-US" altLang="ko-KR" baseline="0" dirty="0" smtClean="0"/>
              <a:t>3p</a:t>
            </a:r>
            <a:r>
              <a:rPr lang="ko-KR" altLang="en-US" baseline="0" dirty="0" smtClean="0"/>
              <a:t>회복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불타는 토템 정화됨</a:t>
            </a:r>
            <a:r>
              <a:rPr lang="en-US" altLang="ko-KR" baseline="0" dirty="0" smtClean="0"/>
              <a:t>, 2p</a:t>
            </a:r>
            <a:r>
              <a:rPr lang="ko-KR" altLang="en-US" baseline="0" dirty="0" smtClean="0"/>
              <a:t>회복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발전기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개 수리</a:t>
            </a:r>
            <a:r>
              <a:rPr lang="en-US" altLang="ko-KR" baseline="0" dirty="0" smtClean="0"/>
              <a:t>(1)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-(F11) </a:t>
            </a:r>
            <a:r>
              <a:rPr lang="ko-KR" altLang="en-US" baseline="0" dirty="0" smtClean="0"/>
              <a:t>완전 </a:t>
            </a:r>
            <a:r>
              <a:rPr lang="ko-KR" altLang="en-US" baseline="0" dirty="0" err="1" smtClean="0"/>
              <a:t>넘어갔으</a:t>
            </a:r>
            <a:r>
              <a:rPr lang="en-US" altLang="ko-KR" baseline="0" dirty="0" smtClean="0"/>
              <a:t>…</a:t>
            </a:r>
            <a:r>
              <a:rPr lang="ko-KR" altLang="en-US" baseline="0" dirty="0" smtClean="0"/>
              <a:t>여기 근처에서 누우면 안돼요</a:t>
            </a:r>
            <a:r>
              <a:rPr lang="en-US" altLang="ko-KR" baseline="0" dirty="0" smtClean="0"/>
              <a:t>!</a:t>
            </a:r>
          </a:p>
          <a:p>
            <a:r>
              <a:rPr lang="en-US" altLang="ko-KR" baseline="0" dirty="0" smtClean="0"/>
              <a:t>-(U2~U1) </a:t>
            </a:r>
            <a:r>
              <a:rPr lang="ko-KR" altLang="en-US" baseline="0" dirty="0" smtClean="0"/>
              <a:t>어 이번에 되게 잘해줬다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발전기 다 켜진 곳으로 </a:t>
            </a:r>
            <a:r>
              <a:rPr lang="ko-KR" altLang="en-US" baseline="0" dirty="0" err="1" smtClean="0"/>
              <a:t>가야돼가지고</a:t>
            </a:r>
            <a:r>
              <a:rPr lang="en-US" altLang="ko-KR" baseline="0" dirty="0" smtClean="0"/>
              <a:t>..</a:t>
            </a:r>
            <a:r>
              <a:rPr lang="ko-KR" altLang="en-US" baseline="0" dirty="0" smtClean="0"/>
              <a:t>가면은</a:t>
            </a:r>
            <a:r>
              <a:rPr lang="en-US" altLang="ko-KR" baseline="0" dirty="0" smtClean="0"/>
              <a:t>, (</a:t>
            </a:r>
            <a:r>
              <a:rPr lang="ko-KR" altLang="en-US" baseline="0" dirty="0" smtClean="0"/>
              <a:t>살인마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얘가 날 잡아도 손해거든요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-(U1) </a:t>
            </a:r>
            <a:r>
              <a:rPr lang="ko-KR" altLang="en-US" baseline="0" dirty="0" smtClean="0"/>
              <a:t>어 여기도 발전기 있네</a:t>
            </a:r>
            <a:r>
              <a:rPr lang="en-US" altLang="ko-KR" baseline="0" dirty="0" smtClean="0"/>
              <a:t>.</a:t>
            </a:r>
            <a:endParaRPr lang="en-US" altLang="ko-KR" baseline="0" dirty="0" smtClean="0"/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이득마니봤다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개잘했다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멀리멀리 갑시다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무빙오져따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</a:t>
            </a:r>
            <a:r>
              <a:rPr lang="ko-KR" altLang="en-US" baseline="0" dirty="0" smtClean="0"/>
              <a:t> 칭찬 및 게임 상황 판단</a:t>
            </a:r>
            <a:r>
              <a:rPr lang="en-US" altLang="ko-KR" baseline="0" smtClean="0"/>
              <a:t>)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</a:t>
            </a:r>
            <a:r>
              <a:rPr lang="en-US" altLang="ko-KR" dirty="0" smtClean="0"/>
              <a:t>0:25~1:15</a:t>
            </a:r>
            <a:endParaRPr lang="en-US" altLang="ko-KR" dirty="0" smtClean="0"/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</a:t>
            </a:r>
            <a:r>
              <a:rPr lang="en-US" altLang="ko-KR" dirty="0" smtClean="0"/>
              <a:t>W10-&gt;F1</a:t>
            </a:r>
            <a:endParaRPr lang="en-US" altLang="ko-KR" dirty="0" smtClean="0"/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발전기 </a:t>
            </a:r>
            <a:r>
              <a:rPr lang="ko-KR" altLang="en-US" dirty="0" smtClean="0"/>
              <a:t>수리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, </a:t>
            </a:r>
            <a:r>
              <a:rPr lang="ko-KR" altLang="en-US" dirty="0" smtClean="0"/>
              <a:t>뺑뺑이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외적 얘기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도네 응답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감정표현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발전기 수리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도네이션</a:t>
            </a:r>
            <a:r>
              <a:rPr lang="en-US" altLang="ko-KR" baseline="0" dirty="0" smtClean="0"/>
              <a:t>, 4p</a:t>
            </a:r>
            <a:r>
              <a:rPr lang="ko-KR" altLang="en-US" baseline="0" dirty="0" smtClean="0"/>
              <a:t>부상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살인마 조우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플레이어 부상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err="1" smtClean="0"/>
              <a:t>팬카페</a:t>
            </a:r>
            <a:r>
              <a:rPr lang="ko-KR" altLang="en-US" baseline="0" dirty="0" smtClean="0"/>
              <a:t> 얘기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권위상 관리자가 있어도</a:t>
            </a:r>
            <a:r>
              <a:rPr lang="en-US" altLang="ko-KR" baseline="0" dirty="0" smtClean="0"/>
              <a:t>…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도네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아이고 강요원님 만원 감사합니다</a:t>
            </a:r>
            <a:r>
              <a:rPr lang="en-US" altLang="ko-KR" baseline="0" dirty="0" smtClean="0"/>
              <a:t>~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살인마 소리 </a:t>
            </a:r>
            <a:r>
              <a:rPr lang="ko-KR" altLang="en-US" baseline="0" dirty="0" err="1" smtClean="0"/>
              <a:t>흉내내며</a:t>
            </a:r>
            <a:r>
              <a:rPr lang="en-US" altLang="ko-KR" baseline="0" dirty="0" smtClean="0"/>
              <a:t>) </a:t>
            </a:r>
            <a:r>
              <a:rPr lang="ko-KR" altLang="en-US" baseline="0" dirty="0" err="1" smtClean="0"/>
              <a:t>헤에</a:t>
            </a:r>
            <a:r>
              <a:rPr lang="en-US" altLang="ko-KR" baseline="0" dirty="0" smtClean="0"/>
              <a:t>~</a:t>
            </a:r>
          </a:p>
          <a:p>
            <a:r>
              <a:rPr lang="en-US" altLang="ko-KR" baseline="0" dirty="0" smtClean="0"/>
              <a:t>-(F1) (</a:t>
            </a:r>
            <a:r>
              <a:rPr lang="ko-KR" altLang="en-US" baseline="0" dirty="0" smtClean="0"/>
              <a:t>공격당하며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아</a:t>
            </a:r>
            <a:r>
              <a:rPr lang="en-US" altLang="ko-KR" baseline="0" dirty="0" smtClean="0"/>
              <a:t>~! </a:t>
            </a:r>
            <a:r>
              <a:rPr lang="ko-KR" altLang="en-US" baseline="0" dirty="0" smtClean="0"/>
              <a:t>이게 맞네</a:t>
            </a:r>
            <a:r>
              <a:rPr lang="en-US" altLang="ko-KR" baseline="0" dirty="0" smtClean="0"/>
              <a:t>~</a:t>
            </a:r>
            <a:endParaRPr lang="en-US" altLang="ko-KR" baseline="0" dirty="0" smtClean="0"/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카페 매니저 </a:t>
            </a:r>
            <a:r>
              <a:rPr lang="ko-KR" altLang="en-US" baseline="0" dirty="0" err="1" smtClean="0"/>
              <a:t>뽑장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스트리머</a:t>
            </a:r>
            <a:r>
              <a:rPr lang="ko-KR" altLang="en-US" baseline="0" dirty="0" smtClean="0"/>
              <a:t> 살구 </a:t>
            </a:r>
            <a:r>
              <a:rPr lang="ko-KR" altLang="en-US" baseline="0" dirty="0" err="1" smtClean="0"/>
              <a:t>팬카페</a:t>
            </a:r>
            <a:r>
              <a:rPr lang="ko-KR" altLang="en-US" baseline="0" dirty="0" smtClean="0"/>
              <a:t> 매니저 살구 </a:t>
            </a:r>
            <a:r>
              <a:rPr lang="en-US" altLang="ko-KR" baseline="0" dirty="0" smtClean="0"/>
              <a:t>/ 2017</a:t>
            </a:r>
            <a:r>
              <a:rPr lang="ko-KR" altLang="en-US" baseline="0" dirty="0" smtClean="0"/>
              <a:t>년부터 본 </a:t>
            </a:r>
            <a:r>
              <a:rPr lang="ko-KR" altLang="en-US" baseline="0" dirty="0" err="1" smtClean="0"/>
              <a:t>사람중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한명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선정ㄱㄱ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게임 외적 얘기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뭔가 이상한데</a:t>
            </a:r>
            <a:r>
              <a:rPr lang="en-US" altLang="ko-KR" baseline="0" dirty="0" smtClean="0"/>
              <a:t>..? / 3</a:t>
            </a:r>
            <a:r>
              <a:rPr lang="ko-KR" altLang="en-US" baseline="0" dirty="0" smtClean="0"/>
              <a:t>퍽</a:t>
            </a:r>
            <a:r>
              <a:rPr lang="en-US" altLang="ko-KR" baseline="0" dirty="0" smtClean="0"/>
              <a:t>? / </a:t>
            </a:r>
            <a:r>
              <a:rPr lang="ko-KR" altLang="en-US" baseline="0" dirty="0" smtClean="0"/>
              <a:t>근데 왜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퍽 게임이에요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퍽 하나 </a:t>
            </a:r>
            <a:r>
              <a:rPr lang="ko-KR" altLang="en-US" baseline="0" dirty="0" err="1" smtClean="0"/>
              <a:t>어디감</a:t>
            </a:r>
            <a:r>
              <a:rPr lang="en-US" altLang="ko-KR" baseline="0" dirty="0" smtClean="0"/>
              <a:t>? / </a:t>
            </a:r>
            <a:r>
              <a:rPr lang="ko-KR" altLang="en-US" baseline="0" dirty="0" smtClean="0"/>
              <a:t>퍽 </a:t>
            </a:r>
            <a:r>
              <a:rPr lang="ko-KR" altLang="en-US" baseline="0" dirty="0" err="1" smtClean="0"/>
              <a:t>미국감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실수를 놀림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너스네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너스ㅋㅋㅋ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또스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빨간너스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너스는</a:t>
            </a:r>
            <a:r>
              <a:rPr lang="ko-KR" altLang="en-US" baseline="0" dirty="0" smtClean="0"/>
              <a:t> 강하고 코스튬도 </a:t>
            </a:r>
            <a:r>
              <a:rPr lang="ko-KR" altLang="en-US" baseline="0" dirty="0" err="1" smtClean="0"/>
              <a:t>이쁘고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다가진듯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살인마 발견 후 관련 잡담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헤에</a:t>
            </a:r>
            <a:r>
              <a:rPr lang="en-US" altLang="ko-KR" baseline="0" dirty="0" smtClean="0"/>
              <a:t> (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흉내내기를 </a:t>
            </a:r>
            <a:r>
              <a:rPr lang="ko-KR" altLang="en-US" baseline="0" dirty="0" err="1" smtClean="0"/>
              <a:t>따라함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</a:t>
            </a:r>
            <a:r>
              <a:rPr lang="en-US" altLang="ko-KR" dirty="0" smtClean="0"/>
              <a:t>1:15~1:50</a:t>
            </a:r>
            <a:endParaRPr lang="en-US" altLang="ko-KR" dirty="0" smtClean="0"/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</a:t>
            </a:r>
            <a:r>
              <a:rPr lang="en-US" altLang="ko-KR" dirty="0" smtClean="0"/>
              <a:t>F1-&gt;U1-&gt;W1-&gt;F1(</a:t>
            </a:r>
            <a:r>
              <a:rPr lang="ko-KR" altLang="en-US" dirty="0" smtClean="0"/>
              <a:t>끌려감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발전기 </a:t>
            </a:r>
            <a:r>
              <a:rPr lang="ko-KR" altLang="en-US" dirty="0" smtClean="0"/>
              <a:t>수리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, </a:t>
            </a:r>
            <a:r>
              <a:rPr lang="ko-KR" altLang="en-US" dirty="0" smtClean="0"/>
              <a:t>뺑뺑이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게임분석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감정표현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플레이어 빈사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플레이어 갈고리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-(U1) (</a:t>
            </a:r>
            <a:r>
              <a:rPr lang="ko-KR" altLang="en-US" baseline="0" dirty="0" smtClean="0"/>
              <a:t>살인마의 </a:t>
            </a:r>
            <a:r>
              <a:rPr lang="ko-KR" altLang="en-US" baseline="0" dirty="0" err="1" smtClean="0"/>
              <a:t>에드온이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되게 멀리 멀리 가는 </a:t>
            </a:r>
            <a:r>
              <a:rPr lang="ko-KR" altLang="en-US" baseline="0" dirty="0" err="1" smtClean="0"/>
              <a:t>세팅이에요</a:t>
            </a:r>
            <a:endParaRPr lang="en-US" altLang="ko-KR" baseline="0" dirty="0" smtClean="0"/>
          </a:p>
          <a:p>
            <a:r>
              <a:rPr lang="en-US" altLang="ko-KR" baseline="0" dirty="0" smtClean="0"/>
              <a:t>-(W1) (</a:t>
            </a:r>
            <a:r>
              <a:rPr lang="ko-KR" altLang="en-US" baseline="0" dirty="0" smtClean="0"/>
              <a:t>빈사 당하며 캐릭터의 신음소리 </a:t>
            </a:r>
            <a:r>
              <a:rPr lang="ko-KR" altLang="en-US" baseline="0" dirty="0" err="1" smtClean="0"/>
              <a:t>흉내냄</a:t>
            </a:r>
            <a:r>
              <a:rPr lang="en-US" altLang="ko-KR" baseline="0" dirty="0" smtClean="0"/>
              <a:t>) </a:t>
            </a:r>
            <a:r>
              <a:rPr lang="ko-KR" altLang="en-US" baseline="0" dirty="0" err="1" smtClean="0"/>
              <a:t>얽</a:t>
            </a:r>
            <a:r>
              <a:rPr lang="en-US" altLang="ko-KR" baseline="0" dirty="0" smtClean="0"/>
              <a:t>~</a:t>
            </a:r>
          </a:p>
          <a:p>
            <a:r>
              <a:rPr lang="en-US" altLang="ko-KR" baseline="0" dirty="0" smtClean="0"/>
              <a:t>-(W1) </a:t>
            </a:r>
            <a:r>
              <a:rPr lang="ko-KR" altLang="en-US" baseline="0" dirty="0" smtClean="0"/>
              <a:t>나 왜 퍽이 하나 </a:t>
            </a:r>
            <a:r>
              <a:rPr lang="ko-KR" altLang="en-US" baseline="0" dirty="0" err="1" smtClean="0"/>
              <a:t>없냐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패기 </a:t>
            </a:r>
            <a:r>
              <a:rPr lang="ko-KR" altLang="en-US" baseline="0" dirty="0" err="1" smtClean="0"/>
              <a:t>들었어야하는데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-(F1) </a:t>
            </a:r>
            <a:r>
              <a:rPr lang="ko-KR" altLang="en-US" baseline="0" dirty="0" smtClean="0"/>
              <a:t>오래 </a:t>
            </a:r>
            <a:r>
              <a:rPr lang="ko-KR" altLang="en-US" baseline="0" dirty="0" err="1" smtClean="0"/>
              <a:t>뻐기긴했는데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루인이</a:t>
            </a:r>
            <a:r>
              <a:rPr lang="ko-KR" altLang="en-US" baseline="0" dirty="0" smtClean="0"/>
              <a:t> 빨리 </a:t>
            </a:r>
            <a:r>
              <a:rPr lang="ko-KR" altLang="en-US" baseline="0" dirty="0" err="1" smtClean="0"/>
              <a:t>터지지않는</a:t>
            </a:r>
            <a:r>
              <a:rPr lang="ko-KR" altLang="en-US" baseline="0" dirty="0" smtClean="0"/>
              <a:t> 한 이기기 </a:t>
            </a:r>
            <a:r>
              <a:rPr lang="ko-KR" altLang="en-US" baseline="0" dirty="0" err="1" smtClean="0"/>
              <a:t>힘들겁니다</a:t>
            </a:r>
            <a:r>
              <a:rPr lang="en-US" altLang="ko-KR" baseline="0" dirty="0" smtClean="0"/>
              <a:t>.</a:t>
            </a:r>
            <a:endParaRPr lang="en-US" altLang="ko-KR" baseline="0" dirty="0" smtClean="0"/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-2</a:t>
            </a:r>
            <a:r>
              <a:rPr lang="ko-KR" altLang="en-US" baseline="0" dirty="0" err="1" smtClean="0"/>
              <a:t>블너스네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말에 호응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ㅋㅋㅋㅋㅋㅋ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3</a:t>
            </a:r>
            <a:r>
              <a:rPr lang="ko-KR" altLang="en-US" baseline="0" dirty="0" err="1" smtClean="0"/>
              <a:t>퍽겜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왜 </a:t>
            </a:r>
            <a:r>
              <a:rPr lang="en-US" altLang="ko-KR" baseline="0" dirty="0" smtClean="0"/>
              <a:t>3</a:t>
            </a:r>
            <a:r>
              <a:rPr lang="ko-KR" altLang="en-US" baseline="0" dirty="0" err="1" smtClean="0"/>
              <a:t>퍽이얔ㅋㅋㅋ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핸디캡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청년치매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자체하드모드</a:t>
            </a:r>
            <a:r>
              <a:rPr lang="en-US" altLang="ko-KR" baseline="0" dirty="0" smtClean="0"/>
              <a:t>; (</a:t>
            </a:r>
            <a:r>
              <a:rPr lang="ko-KR" altLang="en-US" baseline="0" dirty="0" smtClean="0"/>
              <a:t>뒤늦게 실수를 알아챈 </a:t>
            </a:r>
            <a:r>
              <a:rPr lang="ko-KR" altLang="en-US" baseline="0" dirty="0" err="1" smtClean="0"/>
              <a:t>스트리머를</a:t>
            </a:r>
            <a:r>
              <a:rPr lang="ko-KR" altLang="en-US" baseline="0" dirty="0" smtClean="0"/>
              <a:t> 보고 웃음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</a:t>
            </a:r>
            <a:r>
              <a:rPr lang="en-US" altLang="ko-KR" dirty="0" smtClean="0"/>
              <a:t>1:50~2:15</a:t>
            </a:r>
            <a:endParaRPr lang="en-US" altLang="ko-KR" dirty="0" smtClean="0"/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</a:t>
            </a:r>
            <a:r>
              <a:rPr lang="en-US" altLang="ko-KR" dirty="0" smtClean="0"/>
              <a:t>F1</a:t>
            </a:r>
            <a:endParaRPr lang="en-US" altLang="ko-KR" dirty="0" smtClean="0"/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구조됨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게임분석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감정표현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플레이어 구조됨</a:t>
            </a:r>
            <a:r>
              <a:rPr lang="en-US" altLang="ko-KR" baseline="0" dirty="0" smtClean="0"/>
              <a:t>, 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지금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살인마가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에드온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낀거랑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맵이랑</a:t>
            </a:r>
            <a:r>
              <a:rPr lang="ko-KR" altLang="en-US" baseline="0" dirty="0" smtClean="0"/>
              <a:t> 되게 잘 떴어요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내가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갈고리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걸린 위치도 되게 안 좋아가지고</a:t>
            </a:r>
            <a:r>
              <a:rPr lang="en-US" altLang="ko-KR" baseline="0" dirty="0" smtClean="0"/>
              <a:t>…</a:t>
            </a:r>
            <a:r>
              <a:rPr lang="ko-KR" altLang="en-US" baseline="0" dirty="0" smtClean="0"/>
              <a:t>초반에 피해도 </a:t>
            </a:r>
            <a:r>
              <a:rPr lang="ko-KR" altLang="en-US" baseline="0" dirty="0" err="1" smtClean="0"/>
              <a:t>입었구요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이거 빨리 살려달라고 하는 게 제일 낫겠다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그래서 여기</a:t>
            </a:r>
            <a:r>
              <a:rPr lang="en-US" altLang="ko-KR" baseline="0" dirty="0" smtClean="0"/>
              <a:t>.. </a:t>
            </a:r>
            <a:r>
              <a:rPr lang="ko-KR" altLang="en-US" baseline="0" dirty="0" err="1" smtClean="0"/>
              <a:t>묶인거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발전기 풀고</a:t>
            </a:r>
            <a:r>
              <a:rPr lang="en-US" altLang="ko-KR" baseline="0" dirty="0" smtClean="0"/>
              <a:t>.</a:t>
            </a:r>
            <a:endParaRPr lang="en-US" altLang="ko-KR" baseline="0" dirty="0" smtClean="0"/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  <a:endParaRPr lang="en-US" altLang="ko-KR" baseline="0" dirty="0" smtClean="0"/>
          </a:p>
          <a:p>
            <a:r>
              <a:rPr lang="en-US" altLang="ko-KR" baseline="0" dirty="0" smtClean="0"/>
              <a:t>-3</a:t>
            </a:r>
            <a:r>
              <a:rPr lang="ko-KR" altLang="en-US" baseline="0" dirty="0" smtClean="0"/>
              <a:t>퍽 게임 해버렸다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잃어버린 </a:t>
            </a:r>
            <a:r>
              <a:rPr lang="en-US" altLang="ko-KR" baseline="0" dirty="0" smtClean="0"/>
              <a:t>12</a:t>
            </a:r>
            <a:r>
              <a:rPr lang="ko-KR" altLang="en-US" baseline="0" dirty="0" smtClean="0"/>
              <a:t>시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자체 모래주머니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게임이 너무 쉬워서 자체 </a:t>
            </a:r>
            <a:r>
              <a:rPr lang="ko-KR" altLang="en-US" baseline="0" dirty="0" err="1" smtClean="0"/>
              <a:t>핸디캡하는거봐</a:t>
            </a:r>
            <a:r>
              <a:rPr lang="ko-KR" altLang="en-US" baseline="0" dirty="0" smtClean="0"/>
              <a:t> 멋져</a:t>
            </a:r>
            <a:r>
              <a:rPr lang="en-US" altLang="ko-KR" baseline="0" dirty="0" smtClean="0"/>
              <a:t> (</a:t>
            </a:r>
            <a:r>
              <a:rPr lang="ko-KR" altLang="en-US" baseline="0" dirty="0" smtClean="0"/>
              <a:t>뒤늦게 실수를 알아챈 </a:t>
            </a:r>
            <a:r>
              <a:rPr lang="ko-KR" altLang="en-US" baseline="0" dirty="0" err="1" smtClean="0"/>
              <a:t>스트리머를</a:t>
            </a:r>
            <a:r>
              <a:rPr lang="ko-KR" altLang="en-US" baseline="0" dirty="0" smtClean="0"/>
              <a:t> 보고 웃음</a:t>
            </a:r>
            <a:r>
              <a:rPr lang="en-US" altLang="ko-KR" baseline="0" dirty="0" smtClean="0"/>
              <a:t>)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</a:t>
            </a:r>
            <a:r>
              <a:rPr lang="en-US" altLang="ko-KR" dirty="0" smtClean="0"/>
              <a:t>2:15~2:50</a:t>
            </a:r>
            <a:endParaRPr lang="en-US" altLang="ko-KR" dirty="0" smtClean="0"/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</a:t>
            </a:r>
            <a:r>
              <a:rPr lang="en-US" altLang="ko-KR" dirty="0" smtClean="0"/>
              <a:t>F1-&gt;R3-&gt;U1</a:t>
            </a:r>
            <a:endParaRPr lang="en-US" altLang="ko-KR" dirty="0" smtClean="0"/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발전기 수리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이동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게임분석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도네이션</a:t>
            </a:r>
            <a:r>
              <a:rPr lang="ko-KR" altLang="en-US" baseline="0" dirty="0" smtClean="0"/>
              <a:t> 응답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발전기 수리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도네이션</a:t>
            </a:r>
            <a:r>
              <a:rPr lang="en-US" altLang="ko-KR" baseline="0" dirty="0" smtClean="0"/>
              <a:t>, 3p</a:t>
            </a:r>
            <a:r>
              <a:rPr lang="ko-KR" altLang="en-US" baseline="0" dirty="0" smtClean="0"/>
              <a:t>부상</a:t>
            </a:r>
            <a:r>
              <a:rPr lang="en-US" altLang="ko-KR" baseline="0" dirty="0" smtClean="0"/>
              <a:t>, 3p</a:t>
            </a:r>
            <a:r>
              <a:rPr lang="ko-KR" altLang="en-US" baseline="0" dirty="0" smtClean="0"/>
              <a:t>빈사</a:t>
            </a:r>
            <a:r>
              <a:rPr lang="en-US" altLang="ko-KR" baseline="0" dirty="0" smtClean="0"/>
              <a:t>, 4p</a:t>
            </a:r>
            <a:r>
              <a:rPr lang="ko-KR" altLang="en-US" baseline="0" dirty="0" smtClean="0"/>
              <a:t>회복</a:t>
            </a:r>
            <a:r>
              <a:rPr lang="en-US" altLang="ko-KR" baseline="0" dirty="0" smtClean="0"/>
              <a:t>, 3p</a:t>
            </a:r>
            <a:r>
              <a:rPr lang="ko-KR" altLang="en-US" baseline="0" dirty="0" smtClean="0"/>
              <a:t>갈고리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치료받은 다음에 </a:t>
            </a:r>
            <a:r>
              <a:rPr lang="ko-KR" altLang="en-US" baseline="0" dirty="0" err="1" smtClean="0"/>
              <a:t>루인</a:t>
            </a:r>
            <a:r>
              <a:rPr lang="ko-KR" altLang="en-US" baseline="0" dirty="0" smtClean="0"/>
              <a:t> 찾으러 가고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-(R3) (</a:t>
            </a:r>
            <a:r>
              <a:rPr lang="ko-KR" altLang="en-US" baseline="0" dirty="0" smtClean="0"/>
              <a:t>자신을 치료하려는 생존자에게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아냐 아냐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발전기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돌려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돌려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-(R3) (</a:t>
            </a:r>
            <a:r>
              <a:rPr lang="ko-KR" altLang="en-US" baseline="0" dirty="0" smtClean="0"/>
              <a:t>구독 메시지를 보고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뭔 소리야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루인</a:t>
            </a:r>
            <a:r>
              <a:rPr lang="ko-KR" altLang="en-US" baseline="0" dirty="0" smtClean="0"/>
              <a:t> 있는데</a:t>
            </a:r>
            <a:r>
              <a:rPr lang="en-US" altLang="ko-KR" baseline="0" dirty="0" smtClean="0"/>
              <a:t>? </a:t>
            </a:r>
            <a:r>
              <a:rPr lang="ko-KR" altLang="en-US" baseline="0" dirty="0" err="1" smtClean="0"/>
              <a:t>이번판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말하는게</a:t>
            </a:r>
            <a:r>
              <a:rPr lang="ko-KR" altLang="en-US" baseline="0" dirty="0" smtClean="0"/>
              <a:t> 아닌가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-(R3) (3p</a:t>
            </a:r>
            <a:r>
              <a:rPr lang="ko-KR" altLang="en-US" baseline="0" dirty="0" smtClean="0"/>
              <a:t>빈사를 보고</a:t>
            </a:r>
            <a:r>
              <a:rPr lang="en-US" altLang="ko-KR" baseline="0" dirty="0" smtClean="0"/>
              <a:t>) (</a:t>
            </a:r>
            <a:r>
              <a:rPr lang="ko-KR" altLang="en-US" baseline="0" dirty="0" smtClean="0"/>
              <a:t>위치가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또 바로 옆이에요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-(R3-&gt;U1) (</a:t>
            </a:r>
            <a:r>
              <a:rPr lang="ko-KR" altLang="en-US" baseline="0" dirty="0" smtClean="0"/>
              <a:t>발전기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요건 어느 정도만 돌려놓고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이쪽으로</a:t>
            </a:r>
            <a:r>
              <a:rPr lang="en-US" altLang="ko-KR" baseline="0" dirty="0" smtClean="0"/>
              <a:t>…</a:t>
            </a:r>
            <a:r>
              <a:rPr lang="ko-KR" altLang="en-US" baseline="0" dirty="0" smtClean="0"/>
              <a:t>따라가서 </a:t>
            </a:r>
            <a:r>
              <a:rPr lang="ko-KR" altLang="en-US" baseline="0" dirty="0" err="1" smtClean="0"/>
              <a:t>바칠을</a:t>
            </a:r>
            <a:r>
              <a:rPr lang="ko-KR" altLang="en-US" baseline="0" dirty="0" smtClean="0"/>
              <a:t> 피해줘야 됩니다</a:t>
            </a:r>
            <a:r>
              <a:rPr lang="en-US" altLang="ko-KR" baseline="0" dirty="0" smtClean="0"/>
              <a:t>.</a:t>
            </a:r>
            <a:endParaRPr lang="en-US" altLang="ko-KR" baseline="0" dirty="0" smtClean="0"/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-3</a:t>
            </a:r>
            <a:r>
              <a:rPr lang="ko-KR" altLang="en-US" baseline="0" dirty="0" smtClean="0"/>
              <a:t>퍽 게임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대체 그는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독학자 </a:t>
            </a:r>
            <a:r>
              <a:rPr lang="ko-KR" altLang="en-US" baseline="0" dirty="0" err="1" smtClean="0"/>
              <a:t>낀거보다는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안낀게</a:t>
            </a:r>
            <a:r>
              <a:rPr lang="ko-KR" altLang="en-US" baseline="0" dirty="0" smtClean="0"/>
              <a:t> 낫잖아요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실수로 벌어진 상황을 웃음으로 희화화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</a:t>
            </a:r>
            <a:r>
              <a:rPr lang="en-US" altLang="ko-KR" dirty="0" smtClean="0"/>
              <a:t>2:50~3:05</a:t>
            </a:r>
            <a:endParaRPr lang="en-US" altLang="ko-KR" dirty="0" smtClean="0"/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</a:t>
            </a:r>
            <a:r>
              <a:rPr lang="en-US" altLang="ko-KR" dirty="0" smtClean="0"/>
              <a:t>U1-&gt;F9</a:t>
            </a:r>
            <a:endParaRPr lang="en-US" altLang="ko-KR" dirty="0" smtClean="0"/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생존자 구조</a:t>
            </a:r>
            <a:endParaRPr lang="en-US" altLang="ko-KR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게임분석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발전기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개 수리 완료</a:t>
            </a:r>
            <a:r>
              <a:rPr lang="en-US" altLang="ko-KR" baseline="0" dirty="0" smtClean="0"/>
              <a:t>(4), 3p</a:t>
            </a:r>
            <a:r>
              <a:rPr lang="ko-KR" altLang="en-US" baseline="0" dirty="0" smtClean="0"/>
              <a:t>구조됨</a:t>
            </a:r>
            <a:r>
              <a:rPr lang="en-US" altLang="ko-KR" baseline="0" dirty="0" smtClean="0"/>
              <a:t>(F9)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-(U1~F9) (</a:t>
            </a:r>
            <a:r>
              <a:rPr lang="ko-KR" altLang="en-US" baseline="0" dirty="0" smtClean="0"/>
              <a:t>갈고리에 걸린 생존자를</a:t>
            </a:r>
            <a:r>
              <a:rPr lang="en-US" altLang="ko-KR" baseline="0" dirty="0" smtClean="0"/>
              <a:t>) </a:t>
            </a:r>
            <a:r>
              <a:rPr lang="ko-KR" altLang="en-US" baseline="0" dirty="0" err="1" smtClean="0"/>
              <a:t>살려야될</a:t>
            </a:r>
            <a:r>
              <a:rPr lang="ko-KR" altLang="en-US" baseline="0" dirty="0" smtClean="0"/>
              <a:t> 확률이 높아요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-(F9) </a:t>
            </a:r>
            <a:r>
              <a:rPr lang="ko-KR" altLang="en-US" baseline="0" dirty="0" smtClean="0"/>
              <a:t>눈 앞에 </a:t>
            </a:r>
            <a:r>
              <a:rPr lang="ko-KR" altLang="en-US" baseline="0" dirty="0" err="1" smtClean="0"/>
              <a:t>먹잇감이</a:t>
            </a:r>
            <a:r>
              <a:rPr lang="ko-KR" altLang="en-US" baseline="0" dirty="0" smtClean="0"/>
              <a:t> 있는데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살인마가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딴 데 가진 않을 겁니다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엥 </a:t>
            </a:r>
            <a:r>
              <a:rPr lang="ko-KR" altLang="en-US" baseline="0" dirty="0" err="1" smtClean="0"/>
              <a:t>루인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안터졌었구나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살구퍽</a:t>
            </a:r>
            <a:r>
              <a:rPr lang="ko-KR" altLang="en-US" baseline="0" dirty="0" smtClean="0"/>
              <a:t> 하나가 </a:t>
            </a:r>
            <a:r>
              <a:rPr lang="ko-KR" altLang="en-US" baseline="0" dirty="0" err="1" smtClean="0"/>
              <a:t>루인이라는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뜻아닐까</a:t>
            </a:r>
            <a:r>
              <a:rPr lang="en-US" altLang="ko-KR" baseline="0" dirty="0" smtClean="0"/>
              <a:t>? (</a:t>
            </a:r>
            <a:r>
              <a:rPr lang="ko-KR" altLang="en-US" baseline="0" dirty="0" smtClean="0"/>
              <a:t>시청자 </a:t>
            </a:r>
            <a:r>
              <a:rPr lang="ko-KR" altLang="en-US" baseline="0" dirty="0" err="1" smtClean="0"/>
              <a:t>도네이션</a:t>
            </a:r>
            <a:r>
              <a:rPr lang="ko-KR" altLang="en-US" baseline="0" dirty="0" smtClean="0"/>
              <a:t> 메시지에 호응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</a:t>
            </a:r>
            <a:r>
              <a:rPr lang="en-US" altLang="ko-KR" dirty="0" smtClean="0"/>
              <a:t>3:05~4:25</a:t>
            </a:r>
            <a:endParaRPr lang="en-US" altLang="ko-KR" dirty="0" smtClean="0"/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</a:t>
            </a:r>
            <a:r>
              <a:rPr lang="en-US" altLang="ko-KR" dirty="0" smtClean="0"/>
              <a:t>F9</a:t>
            </a:r>
            <a:endParaRPr lang="en-US" altLang="ko-KR" dirty="0" smtClean="0"/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발전기 수리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완료</a:t>
            </a:r>
            <a:r>
              <a:rPr lang="en-US" altLang="ko-KR" dirty="0" smtClean="0"/>
              <a:t>)</a:t>
            </a:r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게임분석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도네이션</a:t>
            </a:r>
            <a:r>
              <a:rPr lang="ko-KR" altLang="en-US" baseline="0" dirty="0" smtClean="0"/>
              <a:t> 응답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소통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발전기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개 수리</a:t>
            </a:r>
            <a:r>
              <a:rPr lang="en-US" altLang="ko-KR" baseline="0" dirty="0" smtClean="0"/>
              <a:t>(3), </a:t>
            </a:r>
            <a:r>
              <a:rPr lang="ko-KR" altLang="en-US" baseline="0" dirty="0" err="1" smtClean="0"/>
              <a:t>도네이션</a:t>
            </a:r>
            <a:r>
              <a:rPr lang="en-US" altLang="ko-KR" baseline="0" dirty="0" smtClean="0"/>
              <a:t>, 3p</a:t>
            </a:r>
            <a:r>
              <a:rPr lang="ko-KR" altLang="en-US" baseline="0" dirty="0" smtClean="0"/>
              <a:t>빈사</a:t>
            </a:r>
            <a:r>
              <a:rPr lang="en-US" altLang="ko-KR" baseline="0" dirty="0" smtClean="0"/>
              <a:t>, 3p</a:t>
            </a:r>
            <a:r>
              <a:rPr lang="ko-KR" altLang="en-US" baseline="0" dirty="0" smtClean="0"/>
              <a:t>부상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칼찌</a:t>
            </a:r>
            <a:r>
              <a:rPr lang="en-US" altLang="ko-KR" baseline="0" dirty="0" smtClean="0"/>
              <a:t>), 3p</a:t>
            </a:r>
            <a:r>
              <a:rPr lang="ko-KR" altLang="en-US" baseline="0" dirty="0" smtClean="0"/>
              <a:t>빈사</a:t>
            </a:r>
            <a:r>
              <a:rPr lang="en-US" altLang="ko-KR" baseline="0" dirty="0" smtClean="0"/>
              <a:t>, 3p2</a:t>
            </a:r>
            <a:r>
              <a:rPr lang="ko-KR" altLang="en-US" baseline="0" dirty="0" smtClean="0"/>
              <a:t>갈고리</a:t>
            </a:r>
            <a:r>
              <a:rPr lang="en-US" altLang="ko-KR" baseline="0" dirty="0" smtClean="0"/>
              <a:t> 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아 패기가 없는 게 좀 그렇네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err="1" smtClean="0"/>
              <a:t>도네를</a:t>
            </a:r>
            <a:r>
              <a:rPr lang="ko-KR" altLang="en-US" baseline="0" dirty="0" smtClean="0"/>
              <a:t> 보고</a:t>
            </a:r>
            <a:r>
              <a:rPr lang="en-US" altLang="ko-KR" baseline="0" dirty="0" smtClean="0"/>
              <a:t>) </a:t>
            </a:r>
            <a:r>
              <a:rPr lang="ko-KR" altLang="en-US" baseline="0" dirty="0" err="1" smtClean="0"/>
              <a:t>하ㅋㅋ</a:t>
            </a:r>
            <a:r>
              <a:rPr lang="ko-KR" altLang="en-US" baseline="0" dirty="0" smtClean="0"/>
              <a:t> 독학자 욕하지 마라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독학자 일 열심히 한다</a:t>
            </a:r>
            <a:r>
              <a:rPr lang="en-US" altLang="ko-KR" baseline="0" dirty="0" smtClean="0"/>
              <a:t>~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치료는 지금 하지 말고</a:t>
            </a:r>
            <a:r>
              <a:rPr lang="en-US" altLang="ko-KR" baseline="0" dirty="0" smtClean="0"/>
              <a:t>…</a:t>
            </a:r>
            <a:r>
              <a:rPr lang="ko-KR" altLang="en-US" baseline="0" dirty="0" smtClean="0"/>
              <a:t>일단 발전기에 집중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err="1" smtClean="0"/>
              <a:t>구독알림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아 </a:t>
            </a:r>
            <a:r>
              <a:rPr lang="ko-KR" altLang="en-US" baseline="0" dirty="0" err="1" smtClean="0"/>
              <a:t>사자비님</a:t>
            </a:r>
            <a:r>
              <a:rPr lang="en-US" altLang="ko-KR" baseline="0" dirty="0" smtClean="0"/>
              <a:t>~4</a:t>
            </a:r>
            <a:r>
              <a:rPr lang="ko-KR" altLang="en-US" baseline="0" dirty="0" smtClean="0"/>
              <a:t>개월 구독 고마워요 감사합니다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일단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발전기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쭉 쭉 돌려봐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err="1" smtClean="0"/>
              <a:t>빈사당하는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3p</a:t>
            </a:r>
            <a:r>
              <a:rPr lang="ko-KR" altLang="en-US" baseline="0" dirty="0" smtClean="0"/>
              <a:t>를 보고</a:t>
            </a:r>
            <a:r>
              <a:rPr lang="en-US" altLang="ko-KR" baseline="0" dirty="0" smtClean="0"/>
              <a:t>) 3</a:t>
            </a:r>
            <a:r>
              <a:rPr lang="ko-KR" altLang="en-US" baseline="0" dirty="0" err="1" smtClean="0"/>
              <a:t>픽도</a:t>
            </a:r>
            <a:r>
              <a:rPr lang="ko-KR" altLang="en-US" baseline="0" dirty="0" smtClean="0"/>
              <a:t> 오래 뻐겨줬어 </a:t>
            </a:r>
            <a:r>
              <a:rPr lang="ko-KR" altLang="en-US" baseline="0" dirty="0" err="1" smtClean="0"/>
              <a:t>저정도면은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아 이거 </a:t>
            </a:r>
            <a:r>
              <a:rPr lang="ko-KR" altLang="en-US" baseline="0" dirty="0" err="1" smtClean="0"/>
              <a:t>걸릴텐데</a:t>
            </a:r>
            <a:r>
              <a:rPr lang="en-US" altLang="ko-KR" baseline="0" dirty="0" smtClean="0"/>
              <a:t>..(3p</a:t>
            </a:r>
            <a:r>
              <a:rPr lang="ko-KR" altLang="en-US" baseline="0" dirty="0" smtClean="0"/>
              <a:t>가 결정적인 일격 기술을 사용하는 것을 보고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어 </a:t>
            </a:r>
            <a:r>
              <a:rPr lang="ko-KR" altLang="en-US" baseline="0" dirty="0" err="1" smtClean="0"/>
              <a:t>칼찌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칼찌</a:t>
            </a:r>
            <a:r>
              <a:rPr lang="en-US" altLang="ko-KR" baseline="0" dirty="0" smtClean="0"/>
              <a:t>! 3p</a:t>
            </a:r>
            <a:r>
              <a:rPr lang="ko-KR" altLang="en-US" baseline="0" dirty="0" smtClean="0"/>
              <a:t>이 </a:t>
            </a:r>
            <a:r>
              <a:rPr lang="ko-KR" altLang="en-US" baseline="0" dirty="0" err="1" smtClean="0"/>
              <a:t>칼찌가</a:t>
            </a:r>
            <a:r>
              <a:rPr lang="ko-KR" altLang="en-US" baseline="0" dirty="0" smtClean="0"/>
              <a:t> 왜 있지</a:t>
            </a:r>
            <a:r>
              <a:rPr lang="en-US" altLang="ko-KR" baseline="0" dirty="0" smtClean="0"/>
              <a:t>? </a:t>
            </a:r>
            <a:r>
              <a:rPr lang="ko-KR" altLang="en-US" baseline="0" dirty="0" err="1" smtClean="0"/>
              <a:t>후레쉬</a:t>
            </a:r>
            <a:r>
              <a:rPr lang="ko-KR" altLang="en-US" baseline="0" dirty="0" smtClean="0"/>
              <a:t> 써줬나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아니 </a:t>
            </a:r>
            <a:r>
              <a:rPr lang="ko-KR" altLang="en-US" baseline="0" dirty="0" err="1" smtClean="0"/>
              <a:t>후레쉬</a:t>
            </a:r>
            <a:r>
              <a:rPr lang="ko-KR" altLang="en-US" baseline="0" dirty="0" smtClean="0"/>
              <a:t> 없었는데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상자깡</a:t>
            </a:r>
            <a:r>
              <a:rPr lang="en-US" altLang="ko-KR" baseline="0" dirty="0" smtClean="0"/>
              <a:t>…? </a:t>
            </a:r>
            <a:r>
              <a:rPr lang="ko-KR" altLang="en-US" baseline="0" dirty="0" smtClean="0"/>
              <a:t>아 방금 뭐 구했어요 사람을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어 나 이해가 안되네</a:t>
            </a:r>
            <a:r>
              <a:rPr lang="en-US" altLang="ko-KR" baseline="0" dirty="0" smtClean="0"/>
              <a:t>…</a:t>
            </a:r>
            <a:r>
              <a:rPr lang="ko-KR" altLang="en-US" baseline="0" dirty="0" err="1" smtClean="0"/>
              <a:t>칼찌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쓴게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맞는거</a:t>
            </a:r>
            <a:r>
              <a:rPr lang="ko-KR" altLang="en-US" baseline="0" dirty="0" smtClean="0"/>
              <a:t> 같은데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일단 여기 돌렸습니다</a:t>
            </a:r>
            <a:r>
              <a:rPr lang="en-US" altLang="ko-KR" baseline="0" dirty="0" smtClean="0"/>
              <a:t>~ (</a:t>
            </a:r>
            <a:r>
              <a:rPr lang="ko-KR" altLang="en-US" baseline="0" dirty="0" smtClean="0"/>
              <a:t>스킬 체크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틀리면 안돼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err="1" smtClean="0"/>
              <a:t>채팅창을</a:t>
            </a:r>
            <a:r>
              <a:rPr lang="ko-KR" altLang="en-US" baseline="0" dirty="0" smtClean="0"/>
              <a:t> 보고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나를 구한거지</a:t>
            </a:r>
            <a:r>
              <a:rPr lang="en-US" altLang="ko-KR" baseline="0" dirty="0" smtClean="0"/>
              <a:t>…</a:t>
            </a:r>
            <a:r>
              <a:rPr lang="ko-KR" altLang="en-US" baseline="0" dirty="0" smtClean="0"/>
              <a:t>살구님이 구한 사람이 </a:t>
            </a:r>
            <a:r>
              <a:rPr lang="en-US" altLang="ko-KR" baseline="0" dirty="0" smtClean="0"/>
              <a:t>3p…</a:t>
            </a:r>
            <a:r>
              <a:rPr lang="ko-KR" altLang="en-US" baseline="0" dirty="0" smtClean="0"/>
              <a:t>아 맞네 내가 한번 구했지</a:t>
            </a:r>
            <a:r>
              <a:rPr lang="en-US" altLang="ko-KR" baseline="0" dirty="0" smtClean="0"/>
              <a:t>? </a:t>
            </a:r>
            <a:endParaRPr lang="en-US" altLang="ko-KR" baseline="0" dirty="0" smtClean="0"/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ㅋㅋㅋㅋ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ㅇㅈ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똥학자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플레이가 패기 그 자체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일만 열심히 한다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킹학자였을거임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도네이션</a:t>
            </a:r>
            <a:r>
              <a:rPr lang="ko-KR" altLang="en-US" baseline="0" dirty="0" smtClean="0"/>
              <a:t> 메시지와 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발언에 반응</a:t>
            </a:r>
            <a:r>
              <a:rPr lang="en-US" altLang="ko-KR" baseline="0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-12</a:t>
            </a:r>
            <a:r>
              <a:rPr lang="ko-KR" altLang="en-US" baseline="0" dirty="0" err="1" smtClean="0"/>
              <a:t>시퍽</a:t>
            </a:r>
            <a:r>
              <a:rPr lang="ko-KR" altLang="en-US" baseline="0" dirty="0" smtClean="0"/>
              <a:t> 누가 터트렸어요</a:t>
            </a:r>
            <a:r>
              <a:rPr lang="en-US" altLang="ko-KR" baseline="0" dirty="0" smtClean="0"/>
              <a:t>? / </a:t>
            </a:r>
            <a:r>
              <a:rPr lang="ko-KR" altLang="en-US" baseline="0" dirty="0" err="1" smtClean="0"/>
              <a:t>밸런시드</a:t>
            </a:r>
            <a:r>
              <a:rPr lang="ko-KR" altLang="en-US" baseline="0" dirty="0" smtClean="0"/>
              <a:t> 있다 칩시다</a:t>
            </a:r>
            <a:r>
              <a:rPr lang="en-US" altLang="ko-KR" baseline="0" dirty="0" smtClean="0"/>
              <a:t>..</a:t>
            </a:r>
            <a:r>
              <a:rPr lang="ko-KR" altLang="en-US" baseline="0" dirty="0" err="1" smtClean="0"/>
              <a:t>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12</a:t>
            </a:r>
            <a:r>
              <a:rPr lang="ko-KR" altLang="en-US" baseline="0" dirty="0" smtClean="0"/>
              <a:t>시 퍽 </a:t>
            </a:r>
            <a:r>
              <a:rPr lang="ko-KR" altLang="en-US" baseline="0" dirty="0" err="1" smtClean="0"/>
              <a:t>살구퍽이라서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안보이는겁니다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12</a:t>
            </a:r>
            <a:r>
              <a:rPr lang="ko-KR" altLang="en-US" baseline="0" dirty="0" smtClean="0"/>
              <a:t>시 </a:t>
            </a:r>
            <a:r>
              <a:rPr lang="ko-KR" altLang="en-US" baseline="0" dirty="0" err="1" smtClean="0"/>
              <a:t>투명퍽임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드립</a:t>
            </a:r>
            <a:r>
              <a:rPr lang="en-US" altLang="ko-KR" baseline="0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상자깡</a:t>
            </a:r>
            <a:r>
              <a:rPr lang="en-US" altLang="ko-KR" baseline="0" dirty="0" smtClean="0"/>
              <a:t>? / </a:t>
            </a:r>
            <a:r>
              <a:rPr lang="ko-KR" altLang="en-US" baseline="0" dirty="0" err="1" smtClean="0"/>
              <a:t>칼찌가</a:t>
            </a:r>
            <a:r>
              <a:rPr lang="ko-KR" altLang="en-US" baseline="0" dirty="0" smtClean="0"/>
              <a:t> 왜 </a:t>
            </a:r>
            <a:r>
              <a:rPr lang="ko-KR" altLang="en-US" baseline="0" dirty="0" err="1" smtClean="0"/>
              <a:t>있어ㅋㅋㅋ</a:t>
            </a:r>
            <a:r>
              <a:rPr lang="ko-KR" altLang="en-US" baseline="0" dirty="0" smtClean="0"/>
              <a:t> 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방금 구한 사람이 </a:t>
            </a:r>
            <a:r>
              <a:rPr lang="en-US" altLang="ko-KR" baseline="0" dirty="0" smtClean="0"/>
              <a:t>3</a:t>
            </a:r>
            <a:r>
              <a:rPr lang="ko-KR" altLang="en-US" baseline="0" dirty="0" err="1" smtClean="0"/>
              <a:t>픽이자나유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방금 </a:t>
            </a:r>
            <a:r>
              <a:rPr lang="ko-KR" altLang="en-US" baseline="0" dirty="0" err="1" smtClean="0"/>
              <a:t>살린애</a:t>
            </a:r>
            <a:r>
              <a:rPr lang="ko-KR" altLang="en-US" baseline="0" dirty="0" smtClean="0"/>
              <a:t> 아니에요</a:t>
            </a:r>
            <a:r>
              <a:rPr lang="en-US" altLang="ko-KR" baseline="0" dirty="0" smtClean="0"/>
              <a:t>? / </a:t>
            </a:r>
            <a:r>
              <a:rPr lang="ko-KR" altLang="en-US" baseline="0" dirty="0" smtClean="0"/>
              <a:t>판자</a:t>
            </a:r>
            <a:r>
              <a:rPr lang="en-US" altLang="ko-KR" baseline="0" dirty="0" smtClean="0"/>
              <a:t>? (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말에 반응하고 답변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</a:t>
            </a:r>
            <a:r>
              <a:rPr lang="en-US" altLang="ko-KR" dirty="0" smtClean="0"/>
              <a:t>4:25~4:38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</a:t>
            </a:r>
            <a:r>
              <a:rPr lang="en-US" altLang="ko-KR" dirty="0" smtClean="0"/>
              <a:t>F9-&gt;F10-&gt;F11</a:t>
            </a:r>
            <a:endParaRPr lang="en-US" altLang="ko-KR" dirty="0" smtClean="0"/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게임해설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요 뒤에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발전기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하나 더 </a:t>
            </a:r>
            <a:r>
              <a:rPr lang="ko-KR" altLang="en-US" baseline="0" dirty="0" err="1" smtClean="0"/>
              <a:t>돌려주고여</a:t>
            </a:r>
            <a:r>
              <a:rPr lang="en-US" altLang="ko-KR" baseline="0" dirty="0" smtClean="0"/>
              <a:t>. </a:t>
            </a:r>
            <a:endParaRPr lang="en-US" altLang="ko-KR" baseline="0" dirty="0" smtClean="0"/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ㅋㅋㅋㅋㅋㅋ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능지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청년치매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아니</a:t>
            </a:r>
            <a:r>
              <a:rPr lang="en-US" altLang="ko-KR" baseline="0" dirty="0" smtClean="0"/>
              <a:t>… (</a:t>
            </a:r>
            <a:r>
              <a:rPr lang="ko-KR" altLang="en-US" baseline="0" dirty="0" smtClean="0"/>
              <a:t>자신의 행동을 잊어버린 </a:t>
            </a:r>
            <a:r>
              <a:rPr lang="ko-KR" altLang="en-US" baseline="0" dirty="0" err="1" smtClean="0"/>
              <a:t>스트리머를</a:t>
            </a:r>
            <a:r>
              <a:rPr lang="ko-KR" altLang="en-US" baseline="0" dirty="0" smtClean="0"/>
              <a:t> 놀리며 웃음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</a:t>
            </a:r>
            <a:r>
              <a:rPr lang="en-US" altLang="ko-KR" dirty="0" smtClean="0"/>
              <a:t>4:38~6:05</a:t>
            </a:r>
            <a:endParaRPr lang="en-US" altLang="ko-KR" dirty="0" smtClean="0"/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</a:t>
            </a:r>
            <a:r>
              <a:rPr lang="en-US" altLang="ko-KR" dirty="0" smtClean="0"/>
              <a:t>F11</a:t>
            </a:r>
            <a:endParaRPr lang="en-US" altLang="ko-KR" dirty="0" smtClean="0"/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발전기 수리</a:t>
            </a:r>
            <a:endParaRPr lang="en-US" altLang="ko-KR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게임분석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도네이션</a:t>
            </a:r>
            <a:r>
              <a:rPr lang="ko-KR" altLang="en-US" baseline="0" dirty="0" smtClean="0"/>
              <a:t> 응답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소통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en-US" altLang="ko-KR" baseline="0" dirty="0" smtClean="0"/>
              <a:t> 2p</a:t>
            </a:r>
            <a:r>
              <a:rPr lang="ko-KR" altLang="en-US" baseline="0" dirty="0" smtClean="0"/>
              <a:t>부상</a:t>
            </a:r>
            <a:r>
              <a:rPr lang="en-US" altLang="ko-KR" baseline="0" dirty="0" smtClean="0"/>
              <a:t>, 2p</a:t>
            </a:r>
            <a:r>
              <a:rPr lang="ko-KR" altLang="en-US" baseline="0" dirty="0" smtClean="0"/>
              <a:t>회복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발전기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개 수리</a:t>
            </a:r>
            <a:r>
              <a:rPr lang="en-US" altLang="ko-KR" baseline="0" dirty="0" smtClean="0"/>
              <a:t>(2), 2p</a:t>
            </a:r>
            <a:r>
              <a:rPr lang="ko-KR" altLang="en-US" baseline="0" dirty="0" smtClean="0"/>
              <a:t>부상</a:t>
            </a:r>
            <a:r>
              <a:rPr lang="en-US" altLang="ko-KR" baseline="0" dirty="0" smtClean="0"/>
              <a:t>, 2p</a:t>
            </a:r>
            <a:r>
              <a:rPr lang="ko-KR" altLang="en-US" baseline="0" dirty="0" smtClean="0"/>
              <a:t>빈사</a:t>
            </a:r>
            <a:r>
              <a:rPr lang="en-US" altLang="ko-KR" baseline="0" dirty="0" smtClean="0"/>
              <a:t>, 3p</a:t>
            </a:r>
            <a:r>
              <a:rPr lang="ko-KR" altLang="en-US" baseline="0" dirty="0" smtClean="0"/>
              <a:t>구조됨</a:t>
            </a:r>
            <a:r>
              <a:rPr lang="en-US" altLang="ko-KR" baseline="0" dirty="0" smtClean="0"/>
              <a:t>, 2p</a:t>
            </a:r>
            <a:r>
              <a:rPr lang="ko-KR" altLang="en-US" baseline="0" dirty="0" smtClean="0"/>
              <a:t>갈고리</a:t>
            </a:r>
            <a:r>
              <a:rPr lang="en-US" altLang="ko-KR" baseline="0" dirty="0" smtClean="0"/>
              <a:t>, 2p</a:t>
            </a:r>
            <a:r>
              <a:rPr lang="ko-KR" altLang="en-US" baseline="0" dirty="0" smtClean="0"/>
              <a:t>구조됨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무난</a:t>
            </a:r>
            <a:r>
              <a:rPr lang="en-US" altLang="ko-KR" baseline="0" dirty="0" smtClean="0"/>
              <a:t>~</a:t>
            </a:r>
            <a:r>
              <a:rPr lang="ko-KR" altLang="en-US" baseline="0" dirty="0" smtClean="0"/>
              <a:t>하게</a:t>
            </a:r>
            <a:r>
              <a:rPr lang="en-US" altLang="ko-KR" baseline="0" dirty="0" smtClean="0"/>
              <a:t>, 2</a:t>
            </a:r>
            <a:r>
              <a:rPr lang="ko-KR" altLang="en-US" baseline="0" dirty="0" smtClean="0"/>
              <a:t>발전기에서 지는 각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나오고 있어요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저는 일단 이기기 위해서 발전기에 올인 하고 있는데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좀 되게</a:t>
            </a:r>
            <a:r>
              <a:rPr lang="en-US" altLang="ko-KR" baseline="0" dirty="0" smtClean="0"/>
              <a:t>…</a:t>
            </a:r>
            <a:r>
              <a:rPr lang="ko-KR" altLang="en-US" baseline="0" dirty="0" smtClean="0"/>
              <a:t>힘들어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-(2p</a:t>
            </a:r>
            <a:r>
              <a:rPr lang="ko-KR" altLang="en-US" baseline="0" dirty="0" smtClean="0"/>
              <a:t>회복을 보고</a:t>
            </a:r>
            <a:r>
              <a:rPr lang="en-US" altLang="ko-KR" baseline="0" dirty="0" smtClean="0"/>
              <a:t>) </a:t>
            </a:r>
            <a:r>
              <a:rPr lang="ko-KR" altLang="en-US" baseline="0" dirty="0" err="1" smtClean="0"/>
              <a:t>즉시힐</a:t>
            </a:r>
            <a:r>
              <a:rPr lang="ko-KR" altLang="en-US" baseline="0" dirty="0" smtClean="0"/>
              <a:t> 썼고</a:t>
            </a:r>
            <a:r>
              <a:rPr lang="en-US" altLang="ko-KR" baseline="0" dirty="0" smtClean="0"/>
              <a:t>. 2p </a:t>
            </a:r>
            <a:r>
              <a:rPr lang="ko-KR" altLang="en-US" baseline="0" dirty="0" smtClean="0"/>
              <a:t>한 대 더 맞았고 이건 얘가 구하러 가야 돼요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누울 각이야 </a:t>
            </a:r>
            <a:r>
              <a:rPr lang="en-US" altLang="ko-KR" baseline="0" dirty="0" smtClean="0"/>
              <a:t>2</a:t>
            </a:r>
            <a:r>
              <a:rPr lang="ko-KR" altLang="en-US" baseline="0" dirty="0" err="1" smtClean="0"/>
              <a:t>픽이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아슬</a:t>
            </a:r>
            <a:r>
              <a:rPr lang="en-US" altLang="ko-KR" baseline="0" dirty="0" smtClean="0"/>
              <a:t>~</a:t>
            </a:r>
            <a:r>
              <a:rPr lang="ko-KR" altLang="en-US" baseline="0" dirty="0" err="1" smtClean="0"/>
              <a:t>아슬한데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-(2p</a:t>
            </a:r>
            <a:r>
              <a:rPr lang="ko-KR" altLang="en-US" baseline="0" dirty="0" smtClean="0"/>
              <a:t>빈사를 보고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아슬아슬하게 질 각이거든 우리가</a:t>
            </a:r>
            <a:r>
              <a:rPr lang="en-US" altLang="ko-KR" baseline="0" dirty="0" smtClean="0"/>
              <a:t>? (3p</a:t>
            </a:r>
            <a:r>
              <a:rPr lang="ko-KR" altLang="en-US" baseline="0" dirty="0" smtClean="0"/>
              <a:t>구조되는 걸 보고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어 이길 수도 있겠다 이렇게 되면은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아예 캠핑을 </a:t>
            </a:r>
            <a:r>
              <a:rPr lang="ko-KR" altLang="en-US" baseline="0" dirty="0" err="1" smtClean="0"/>
              <a:t>안하네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나한테만 오지 않으면 되는데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-(2p</a:t>
            </a:r>
            <a:r>
              <a:rPr lang="ko-KR" altLang="en-US" baseline="0" dirty="0" smtClean="0"/>
              <a:t>가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오래 뻐겨줬어요</a:t>
            </a:r>
            <a:r>
              <a:rPr lang="en-US" altLang="ko-KR" baseline="0" dirty="0" smtClean="0"/>
              <a:t>. (</a:t>
            </a:r>
            <a:r>
              <a:rPr lang="ko-KR" altLang="en-US" baseline="0" dirty="0" smtClean="0"/>
              <a:t>발전기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이거 돌리고 하나가</a:t>
            </a:r>
            <a:r>
              <a:rPr lang="en-US" altLang="ko-KR" baseline="0" dirty="0" smtClean="0"/>
              <a:t>…</a:t>
            </a:r>
            <a:r>
              <a:rPr lang="ko-KR" altLang="en-US" baseline="0" dirty="0" smtClean="0"/>
              <a:t>하나가 딴 데 </a:t>
            </a:r>
            <a:r>
              <a:rPr lang="ko-KR" altLang="en-US" baseline="0" dirty="0" err="1" smtClean="0"/>
              <a:t>있나본데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오늘 스킬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체크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감은 되게 좋다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저 끝에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발전기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하나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여기서는 치료하는 거 같고</a:t>
            </a:r>
            <a:r>
              <a:rPr lang="en-US" altLang="ko-KR" baseline="0" dirty="0" smtClean="0"/>
              <a:t>…</a:t>
            </a:r>
            <a:endParaRPr lang="en-US" altLang="ko-KR" baseline="0" dirty="0" smtClean="0"/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무난하게 지는 각이라니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칼찌랑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즉힐로</a:t>
            </a:r>
            <a:r>
              <a:rPr lang="ko-KR" altLang="en-US" baseline="0" dirty="0" smtClean="0"/>
              <a:t> 연명 </a:t>
            </a:r>
            <a:r>
              <a:rPr lang="en-US" altLang="ko-KR" baseline="0" dirty="0" smtClean="0"/>
              <a:t>/ 1</a:t>
            </a:r>
            <a:r>
              <a:rPr lang="ko-KR" altLang="en-US" baseline="0" dirty="0" smtClean="0"/>
              <a:t>명만 더 발전기 계속 돌려주면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</a:t>
            </a:r>
            <a:r>
              <a:rPr lang="ko-KR" altLang="en-US" baseline="0" dirty="0" smtClean="0"/>
              <a:t> 말에 호응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상황 판단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565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784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92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049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175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708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745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2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385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035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54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301F8-5A19-4D53-B525-D052BC8201C6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526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568234" y="182704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19_06_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6440093" y="215439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940853" y="3814598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91431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568234" y="182704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19_06_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7790093" y="4409161"/>
            <a:ext cx="0" cy="65271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>
            <a:off x="6890093" y="4919819"/>
            <a:ext cx="67814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위로 구부러진 화살표 4"/>
          <p:cNvSpPr/>
          <p:nvPr/>
        </p:nvSpPr>
        <p:spPr>
          <a:xfrm>
            <a:off x="6890093" y="5375188"/>
            <a:ext cx="1048562" cy="356503"/>
          </a:xfrm>
          <a:prstGeom prst="curved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1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568234" y="182704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19_06_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36" name="직선 화살표 연결선 35"/>
          <p:cNvCxnSpPr/>
          <p:nvPr/>
        </p:nvCxnSpPr>
        <p:spPr>
          <a:xfrm flipV="1">
            <a:off x="7977129" y="3457448"/>
            <a:ext cx="0" cy="162305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H="1" flipV="1">
            <a:off x="5090093" y="2757790"/>
            <a:ext cx="2454272" cy="41490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9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4190093" y="1743997"/>
            <a:ext cx="0" cy="61787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568234" y="182704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19_06_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898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4335566" y="2465786"/>
            <a:ext cx="60905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568234" y="182704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19_06_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40" name="직선 화살표 연결선 39"/>
          <p:cNvCxnSpPr/>
          <p:nvPr/>
        </p:nvCxnSpPr>
        <p:spPr>
          <a:xfrm flipH="1" flipV="1">
            <a:off x="4335566" y="1662098"/>
            <a:ext cx="612715" cy="50318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H="1">
            <a:off x="4190093" y="1796644"/>
            <a:ext cx="1" cy="55209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94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568234" y="182704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19_06_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404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568234" y="182704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19_06_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36" name="직선 화살표 연결선 35"/>
          <p:cNvCxnSpPr/>
          <p:nvPr/>
        </p:nvCxnSpPr>
        <p:spPr>
          <a:xfrm flipH="1">
            <a:off x="3442356" y="2320313"/>
            <a:ext cx="59547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3503660" y="2694386"/>
            <a:ext cx="158643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30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568234" y="182704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19_06_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5090093" y="2734979"/>
            <a:ext cx="0" cy="135903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13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568234" y="182704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19_06_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515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568234" y="182704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19_06_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5347612" y="4277529"/>
            <a:ext cx="1409653" cy="23212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6867040" y="4513071"/>
            <a:ext cx="96770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50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568234" y="182704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19_06_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797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2062</TotalTime>
  <Words>2070</Words>
  <Application>Microsoft Office PowerPoint</Application>
  <PresentationFormat>사용자 지정</PresentationFormat>
  <Paragraphs>545</Paragraphs>
  <Slides>11</Slides>
  <Notes>11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YoungBum</dc:creator>
  <cp:lastModifiedBy>user</cp:lastModifiedBy>
  <cp:revision>288</cp:revision>
  <dcterms:created xsi:type="dcterms:W3CDTF">2020-01-22T04:39:04Z</dcterms:created>
  <dcterms:modified xsi:type="dcterms:W3CDTF">2020-01-28T08:23:38Z</dcterms:modified>
</cp:coreProperties>
</file>