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9" autoAdjust="0"/>
    <p:restoredTop sz="70545" autoAdjust="0"/>
  </p:normalViewPr>
  <p:slideViewPr>
    <p:cSldViewPr snapToGrid="0">
      <p:cViewPr varScale="1">
        <p:scale>
          <a:sx n="42" d="100"/>
          <a:sy n="42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(F14/2:20~2:55/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,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/</a:t>
            </a:r>
            <a:r>
              <a:rPr lang="ko-KR" altLang="en-US" dirty="0" smtClean="0"/>
              <a:t>흥미 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(F14/10:00~10:10/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(W5/4:45~5:10/</a:t>
            </a:r>
            <a:r>
              <a:rPr lang="ko-KR" altLang="en-US" dirty="0" smtClean="0"/>
              <a:t>치료받음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(W1/6:35~8:05/</a:t>
            </a:r>
            <a:r>
              <a:rPr lang="ko-KR" altLang="en-US" dirty="0" err="1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(W4/8:15~8:55/</a:t>
            </a:r>
            <a:r>
              <a:rPr lang="ko-KR" altLang="en-US" dirty="0" smtClean="0"/>
              <a:t>발전기수리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(R5/0:50~1:10/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시작지점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정보습득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(R6/3:05~3:30/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(R2/5:25~6:10/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정보제공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(U2/4:10~4:45/</a:t>
            </a:r>
            <a:r>
              <a:rPr lang="ko-KR" altLang="en-US" dirty="0" smtClean="0"/>
              <a:t>갈고리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상황몰입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baseline="0" dirty="0" smtClean="0"/>
              <a:t>방문 지역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(1:25~1:50/</a:t>
            </a:r>
            <a:r>
              <a:rPr lang="ko-KR" altLang="en-US" dirty="0" err="1" smtClean="0"/>
              <a:t>상자깡</a:t>
            </a:r>
            <a:r>
              <a:rPr lang="en-US" altLang="ko-KR" dirty="0" smtClean="0"/>
              <a:t>/</a:t>
            </a:r>
            <a:r>
              <a:rPr lang="ko-KR" altLang="en-US" dirty="0" smtClean="0"/>
              <a:t>게임정보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운적</a:t>
            </a:r>
            <a:r>
              <a:rPr lang="ko-KR" altLang="en-US" dirty="0" smtClean="0"/>
              <a:t> 요소 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기대감 상승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지역 </a:t>
            </a:r>
            <a:r>
              <a:rPr lang="en-US" altLang="ko-KR" dirty="0" smtClean="0"/>
              <a:t>/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(R2-U1-W1/6:10~6:35/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(W4-U3-F12-W6/8:55~9:15/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게임잡담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자유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(W6-R5-W4-W1-U1-F6-F14/9:15~10:00/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(F14-KS-W7-R6-W5-R4-W3-R2-W2-R1-W1-R3-W4-R5-U3-F9/10:10~12:30/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주의환기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(F9-F6-U1-F4-R4-R6-W7-F14/12:30~14:20/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감정이입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드립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-20_01_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(F14-F10-F8/14:20~14:50/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가상대화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감정표현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리액션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상황판단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흥미유발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25</a:t>
            </a:r>
            <a:r>
              <a:rPr lang="ko-KR" altLang="en-US" dirty="0" smtClean="0"/>
              <a:t>슬라이드까지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1072</Words>
  <Application>Microsoft Office PowerPoint</Application>
  <PresentationFormat>사용자 지정</PresentationFormat>
  <Paragraphs>332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142</cp:revision>
  <dcterms:created xsi:type="dcterms:W3CDTF">2020-01-22T04:39:04Z</dcterms:created>
  <dcterms:modified xsi:type="dcterms:W3CDTF">2020-02-04T08:18:36Z</dcterms:modified>
</cp:coreProperties>
</file>