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78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0" autoAdjust="0"/>
    <p:restoredTop sz="71091" autoAdjust="0"/>
  </p:normalViewPr>
  <p:slideViewPr>
    <p:cSldViewPr snapToGrid="0">
      <p:cViewPr varScale="1">
        <p:scale>
          <a:sx n="43" d="100"/>
          <a:sy n="43" d="100"/>
        </p:scale>
        <p:origin x="-120" y="-2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120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B9B8E-7460-4A65-8DD1-5001397F6CD0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F3107-8B6A-4B65-B28D-2687EDAB2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641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동영상 링크</a:t>
            </a:r>
            <a:endParaRPr lang="en-US" altLang="ko-KR" dirty="0" smtClean="0"/>
          </a:p>
          <a:p>
            <a:r>
              <a:rPr lang="en-US" altLang="ko-KR" dirty="0" smtClean="0"/>
              <a:t>https://youtu.be/ndINhDGIxy0?list=PLiFSqqhi2IVv4mLG3oFNqOsB3G-xZ0Pfw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3:30~3:55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R6-&gt;KS-&gt;R6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이동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갈고리에 걸린 </a:t>
            </a:r>
            <a:r>
              <a:rPr lang="en-US" altLang="ko-KR" baseline="0" dirty="0" smtClean="0"/>
              <a:t>2p</a:t>
            </a:r>
            <a:r>
              <a:rPr lang="ko-KR" altLang="en-US" baseline="0" dirty="0" smtClean="0"/>
              <a:t>의 살려달라는 </a:t>
            </a:r>
            <a:r>
              <a:rPr lang="ko-KR" altLang="en-US" baseline="0" dirty="0" err="1" smtClean="0"/>
              <a:t>제스쳐</a:t>
            </a:r>
            <a:r>
              <a:rPr lang="en-US" altLang="ko-KR" baseline="0" dirty="0" smtClean="0"/>
              <a:t>, 4p </a:t>
            </a:r>
            <a:r>
              <a:rPr lang="ko-KR" altLang="en-US" baseline="0" dirty="0" smtClean="0"/>
              <a:t>부상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-(R6)</a:t>
            </a:r>
            <a:r>
              <a:rPr lang="ko-KR" altLang="en-US" baseline="0" dirty="0" smtClean="0"/>
              <a:t>살려달라고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제스처를 하네요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-(KS)(</a:t>
            </a:r>
            <a:r>
              <a:rPr lang="ko-KR" altLang="en-US" baseline="0" dirty="0" smtClean="0"/>
              <a:t>살인마가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이거 일로 오지 않을까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-(R6)) </a:t>
            </a:r>
            <a:r>
              <a:rPr lang="ko-KR" altLang="en-US" baseline="0" dirty="0" smtClean="0"/>
              <a:t>너무 뻔한 타이밍이었어</a:t>
            </a:r>
            <a:endParaRPr lang="en-US" altLang="ko-KR" baseline="0" dirty="0" smtClean="0"/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보구통</a:t>
            </a:r>
            <a:r>
              <a:rPr lang="ko-KR" altLang="en-US" baseline="0" dirty="0" smtClean="0"/>
              <a:t> 내구도 그냥 낮음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정보 공유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시청자끼리 소통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근데 발전기가 </a:t>
            </a:r>
            <a:r>
              <a:rPr lang="ko-KR" altLang="en-US" baseline="0" dirty="0" err="1" smtClean="0"/>
              <a:t>안돌아간다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이말이야</a:t>
            </a:r>
            <a:r>
              <a:rPr lang="en-US" altLang="ko-KR" baseline="0" dirty="0" smtClean="0"/>
              <a:t> (</a:t>
            </a:r>
            <a:r>
              <a:rPr lang="ko-KR" altLang="en-US" baseline="0" dirty="0" smtClean="0"/>
              <a:t>게임 상황 판단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상자깡</a:t>
            </a:r>
            <a:r>
              <a:rPr lang="ko-KR" altLang="en-US" baseline="0" dirty="0" smtClean="0"/>
              <a:t> 마지막에 어떻게 아이템 빨리 꺼내요</a:t>
            </a:r>
            <a:r>
              <a:rPr lang="en-US" altLang="ko-KR" baseline="0" dirty="0" smtClean="0"/>
              <a:t>? (</a:t>
            </a:r>
            <a:r>
              <a:rPr lang="ko-KR" altLang="en-US" baseline="0" dirty="0" smtClean="0"/>
              <a:t>게임 질문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617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3:55~4:10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R6-&gt;W5-&gt;U2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도망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2p </a:t>
            </a:r>
            <a:r>
              <a:rPr lang="ko-KR" altLang="en-US" baseline="0" dirty="0" smtClean="0"/>
              <a:t>구조됨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플레이어 부상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캐릭터의 부상 비명소리를 </a:t>
            </a:r>
            <a:r>
              <a:rPr lang="ko-KR" altLang="en-US" baseline="0" dirty="0" err="1" smtClean="0"/>
              <a:t>흉내내며</a:t>
            </a:r>
            <a:r>
              <a:rPr lang="en-US" altLang="ko-KR" baseline="0" dirty="0" smtClean="0"/>
              <a:t>) </a:t>
            </a:r>
            <a:r>
              <a:rPr lang="ko-KR" altLang="en-US" baseline="0" dirty="0" err="1" smtClean="0"/>
              <a:t>우워어어얼</a:t>
            </a:r>
            <a:r>
              <a:rPr lang="en-US" altLang="ko-KR" baseline="0" dirty="0" smtClean="0"/>
              <a:t>~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4109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4:10~4:45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U2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갈고리에 걸림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구조됨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감정 표현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분석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플레이어 빈사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플레이어 갈고리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구조됨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아이템 교환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잡히면서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아</a:t>
            </a:r>
            <a:r>
              <a:rPr lang="en-US" altLang="ko-KR" baseline="0" dirty="0" smtClean="0"/>
              <a:t>…</a:t>
            </a:r>
            <a:r>
              <a:rPr lang="ko-KR" altLang="en-US" baseline="0" dirty="0" smtClean="0"/>
              <a:t>빠르긴 빠르네</a:t>
            </a:r>
            <a:endParaRPr lang="en-US" altLang="ko-KR" baseline="0" dirty="0" smtClean="0"/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살인마가 </a:t>
            </a:r>
            <a:r>
              <a:rPr lang="ko-KR" altLang="en-US" baseline="0" dirty="0" err="1" smtClean="0"/>
              <a:t>에드온을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뭐 </a:t>
            </a:r>
            <a:r>
              <a:rPr lang="ko-KR" altLang="en-US" baseline="0" dirty="0" err="1" smtClean="0"/>
              <a:t>꼈을까요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에드온을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알아야내야하는데</a:t>
            </a:r>
            <a:r>
              <a:rPr lang="en-US" altLang="ko-KR" baseline="0" dirty="0" smtClean="0"/>
              <a:t>…</a:t>
            </a:r>
            <a:r>
              <a:rPr lang="ko-KR" altLang="en-US" baseline="0" dirty="0" err="1" smtClean="0"/>
              <a:t>모녀반지</a:t>
            </a:r>
            <a:r>
              <a:rPr lang="ko-KR" altLang="en-US" baseline="0" dirty="0" smtClean="0"/>
              <a:t> 아냐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이게 그냥 </a:t>
            </a:r>
            <a:r>
              <a:rPr lang="ko-KR" altLang="en-US" baseline="0" dirty="0" err="1" smtClean="0"/>
              <a:t>에드온으로</a:t>
            </a:r>
            <a:r>
              <a:rPr lang="ko-KR" altLang="en-US" baseline="0" dirty="0" smtClean="0"/>
              <a:t> 따라올 수 있었을까</a:t>
            </a:r>
            <a:r>
              <a:rPr lang="en-US" altLang="ko-KR" baseline="0" dirty="0" smtClean="0"/>
              <a:t>? </a:t>
            </a:r>
            <a:r>
              <a:rPr lang="ko-KR" altLang="en-US" baseline="0" dirty="0" err="1" smtClean="0"/>
              <a:t>있었을거</a:t>
            </a:r>
            <a:r>
              <a:rPr lang="ko-KR" altLang="en-US" baseline="0" dirty="0" smtClean="0"/>
              <a:t> 같아</a:t>
            </a:r>
            <a:r>
              <a:rPr lang="en-US" altLang="ko-KR" baseline="0" dirty="0" smtClean="0"/>
              <a:t>.. </a:t>
            </a:r>
            <a:r>
              <a:rPr lang="ko-KR" altLang="en-US" baseline="0" dirty="0" err="1" smtClean="0"/>
              <a:t>모녀반지</a:t>
            </a:r>
            <a:r>
              <a:rPr lang="ko-KR" altLang="en-US" baseline="0" dirty="0" smtClean="0"/>
              <a:t> 아닌가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잘 모르겠어 예상이 </a:t>
            </a:r>
            <a:r>
              <a:rPr lang="ko-KR" altLang="en-US" baseline="0" dirty="0" err="1" smtClean="0"/>
              <a:t>안가네</a:t>
            </a:r>
            <a:endParaRPr lang="en-US" altLang="ko-KR" baseline="0" dirty="0" smtClean="0"/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구조된 후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빨간열쇠를</a:t>
            </a:r>
            <a:r>
              <a:rPr lang="ko-KR" altLang="en-US" baseline="0" dirty="0" smtClean="0"/>
              <a:t> 내려놓는 생존자를 보고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그거 </a:t>
            </a:r>
            <a:r>
              <a:rPr lang="ko-KR" altLang="en-US" baseline="0" dirty="0" err="1" smtClean="0"/>
              <a:t>주는거야</a:t>
            </a:r>
            <a:r>
              <a:rPr lang="ko-KR" altLang="en-US" baseline="0" dirty="0" smtClean="0"/>
              <a:t> 다시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내가 하라고</a:t>
            </a:r>
            <a:r>
              <a:rPr lang="en-US" altLang="ko-KR" baseline="0" dirty="0" smtClean="0"/>
              <a:t>?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와 저게 맞네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와우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간발의 차로 맞은 공격을 보고 놀라워함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크</a:t>
            </a:r>
            <a:r>
              <a:rPr lang="en-US" altLang="ko-KR" baseline="0" dirty="0" smtClean="0"/>
              <a:t>..</a:t>
            </a:r>
            <a:r>
              <a:rPr lang="ko-KR" altLang="en-US" baseline="0" dirty="0" smtClean="0"/>
              <a:t>역시 </a:t>
            </a:r>
            <a:r>
              <a:rPr lang="ko-KR" altLang="en-US" baseline="0" dirty="0" err="1" smtClean="0"/>
              <a:t>스피릿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이게 </a:t>
            </a:r>
            <a:r>
              <a:rPr lang="ko-KR" altLang="en-US" baseline="0" dirty="0" err="1" smtClean="0"/>
              <a:t>스피릿이다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(</a:t>
            </a:r>
            <a:r>
              <a:rPr lang="ko-KR" altLang="en-US" baseline="0" dirty="0" err="1" smtClean="0"/>
              <a:t>스피릿의</a:t>
            </a:r>
            <a:r>
              <a:rPr lang="ko-KR" altLang="en-US" baseline="0" dirty="0" smtClean="0"/>
              <a:t> 강력한 능력에 감탄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깜짝이야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곰보겜</a:t>
            </a:r>
            <a:r>
              <a:rPr lang="ko-KR" altLang="en-US" baseline="0" dirty="0" smtClean="0"/>
              <a:t> 수준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살인마의 갑작스런 등장에 놀람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모녀반지 같은데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모녀반지 </a:t>
            </a:r>
            <a:r>
              <a:rPr lang="ko-KR" altLang="en-US" baseline="0" dirty="0" err="1" smtClean="0"/>
              <a:t>헤어브로치</a:t>
            </a:r>
            <a:r>
              <a:rPr lang="en-US" altLang="ko-KR" baseline="0" dirty="0" smtClean="0"/>
              <a:t>? (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살인마 </a:t>
            </a:r>
            <a:r>
              <a:rPr lang="ko-KR" altLang="en-US" baseline="0" dirty="0" err="1" smtClean="0"/>
              <a:t>에드온</a:t>
            </a:r>
            <a:r>
              <a:rPr lang="ko-KR" altLang="en-US" baseline="0" dirty="0" smtClean="0"/>
              <a:t> 예측에 자신들의 의견을 전함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9976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4:45~5:10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U2-&gt;W5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치료받음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분석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1p </a:t>
            </a:r>
            <a:r>
              <a:rPr lang="ko-KR" altLang="en-US" baseline="0" dirty="0" smtClean="0"/>
              <a:t>부상</a:t>
            </a:r>
            <a:r>
              <a:rPr lang="en-US" altLang="ko-KR" baseline="0" dirty="0" smtClean="0"/>
              <a:t>, 2p </a:t>
            </a:r>
            <a:r>
              <a:rPr lang="ko-KR" altLang="en-US" baseline="0" dirty="0" smtClean="0"/>
              <a:t>빈사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생존자 조우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치료받음</a:t>
            </a:r>
            <a:r>
              <a:rPr lang="en-US" altLang="ko-KR" baseline="0" dirty="0" smtClean="0"/>
              <a:t>), 2p 2</a:t>
            </a:r>
            <a:r>
              <a:rPr lang="ko-KR" altLang="en-US" baseline="0" dirty="0" smtClean="0"/>
              <a:t>갈고리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생존자에게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나 치료 좀 됨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우리 </a:t>
            </a:r>
            <a:r>
              <a:rPr lang="ko-KR" altLang="en-US" baseline="0" dirty="0" err="1" smtClean="0"/>
              <a:t>불토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부숴야되는데</a:t>
            </a:r>
            <a:r>
              <a:rPr lang="ko-KR" altLang="en-US" baseline="0" dirty="0" smtClean="0"/>
              <a:t> 이거 발전기 못 돌리겠는데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하나도 안 돌아가겠다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복장도 의사 같네</a:t>
            </a:r>
            <a:r>
              <a:rPr lang="en-US" altLang="ko-KR" baseline="0" dirty="0" smtClean="0"/>
              <a:t> (</a:t>
            </a:r>
            <a:r>
              <a:rPr lang="ko-KR" altLang="en-US" baseline="0" dirty="0" smtClean="0"/>
              <a:t>치료해주는 생존자를 보며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템</a:t>
            </a:r>
            <a:r>
              <a:rPr lang="ko-KR" altLang="en-US" baseline="0" dirty="0" smtClean="0"/>
              <a:t> 내려놓는 키가 뭐에요</a:t>
            </a:r>
            <a:r>
              <a:rPr lang="en-US" altLang="ko-KR" baseline="0" dirty="0" smtClean="0"/>
              <a:t>? (</a:t>
            </a:r>
            <a:r>
              <a:rPr lang="ko-KR" altLang="en-US" baseline="0" dirty="0" smtClean="0"/>
              <a:t>게임 질문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2536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5:10~5:25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W5-&gt;R2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이동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분석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1p </a:t>
            </a:r>
            <a:r>
              <a:rPr lang="ko-KR" altLang="en-US" baseline="0" dirty="0" smtClean="0"/>
              <a:t>회복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루인 찾는 거잖아 지금 얘는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3915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5:25~6:10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R2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발전기 수리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완료</a:t>
            </a:r>
            <a:r>
              <a:rPr lang="en-US" altLang="ko-KR" dirty="0" smtClean="0"/>
              <a:t>)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분석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감정 표현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해설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1p </a:t>
            </a:r>
            <a:r>
              <a:rPr lang="ko-KR" altLang="en-US" baseline="0" dirty="0" smtClean="0"/>
              <a:t>회복</a:t>
            </a:r>
            <a:r>
              <a:rPr lang="en-US" altLang="ko-KR" baseline="0" dirty="0" smtClean="0"/>
              <a:t>, 4p </a:t>
            </a:r>
            <a:r>
              <a:rPr lang="ko-KR" altLang="en-US" baseline="0" dirty="0" smtClean="0"/>
              <a:t>부상</a:t>
            </a:r>
            <a:r>
              <a:rPr lang="en-US" altLang="ko-KR" baseline="0" dirty="0" smtClean="0"/>
              <a:t>, 2p </a:t>
            </a:r>
            <a:r>
              <a:rPr lang="ko-KR" altLang="en-US" baseline="0" dirty="0" smtClean="0"/>
              <a:t>구조됨</a:t>
            </a:r>
            <a:r>
              <a:rPr lang="en-US" altLang="ko-KR" baseline="0" dirty="0" smtClean="0"/>
              <a:t>, 4p </a:t>
            </a:r>
            <a:r>
              <a:rPr lang="ko-KR" altLang="en-US" baseline="0" dirty="0" smtClean="0"/>
              <a:t>빈사</a:t>
            </a:r>
            <a:r>
              <a:rPr lang="en-US" altLang="ko-KR" baseline="0" dirty="0" smtClean="0"/>
              <a:t>, 4p </a:t>
            </a:r>
            <a:r>
              <a:rPr lang="ko-KR" altLang="en-US" baseline="0" dirty="0" smtClean="0"/>
              <a:t>갈고리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발전기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개 수리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5</a:t>
            </a:r>
            <a:r>
              <a:rPr lang="ko-KR" altLang="en-US" baseline="0" dirty="0" smtClean="0"/>
              <a:t>발전기인데 사람 다 죽겠네 큰일났네</a:t>
            </a:r>
            <a:endParaRPr lang="en-US" altLang="ko-KR" baseline="0" dirty="0" smtClean="0"/>
          </a:p>
          <a:p>
            <a:r>
              <a:rPr lang="en-US" altLang="ko-KR" baseline="0" dirty="0" smtClean="0"/>
              <a:t>-(</a:t>
            </a:r>
            <a:r>
              <a:rPr lang="ko-KR" altLang="en-US" baseline="0" dirty="0" err="1" smtClean="0"/>
              <a:t>채팅창을</a:t>
            </a:r>
            <a:r>
              <a:rPr lang="ko-KR" altLang="en-US" baseline="0" dirty="0" smtClean="0"/>
              <a:t> 읽고</a:t>
            </a:r>
            <a:r>
              <a:rPr lang="en-US" altLang="ko-KR" baseline="0" dirty="0" smtClean="0"/>
              <a:t>) </a:t>
            </a:r>
            <a:r>
              <a:rPr lang="ko-KR" altLang="en-US" baseline="0" dirty="0" err="1" smtClean="0"/>
              <a:t>루인이</a:t>
            </a:r>
            <a:r>
              <a:rPr lang="ko-KR" altLang="en-US" baseline="0" dirty="0" smtClean="0"/>
              <a:t> 가운데에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그럴 수도 있어요 아직까지 발견 못한 거 보면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이 </a:t>
            </a:r>
            <a:r>
              <a:rPr lang="ko-KR" altLang="en-US" baseline="0" dirty="0" err="1" smtClean="0"/>
              <a:t>맵이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루인이</a:t>
            </a:r>
            <a:r>
              <a:rPr lang="ko-KR" altLang="en-US" baseline="0" dirty="0" smtClean="0"/>
              <a:t> 어려운 편은 아니거든요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보통은 가장자리에 있어요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아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픽이 </a:t>
            </a:r>
            <a:r>
              <a:rPr lang="ko-KR" altLang="en-US" baseline="0" dirty="0" err="1" smtClean="0"/>
              <a:t>살리러다가</a:t>
            </a:r>
            <a:r>
              <a:rPr lang="ko-KR" altLang="en-US" baseline="0" dirty="0" smtClean="0"/>
              <a:t> 맞았어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죽으면서 살려주겠다 </a:t>
            </a:r>
            <a:r>
              <a:rPr lang="ko-KR" altLang="en-US" baseline="0" dirty="0" err="1" smtClean="0"/>
              <a:t>이러면은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이게 최소한으로 피해본 거긴 한데 너무 손해를 많이 </a:t>
            </a:r>
            <a:r>
              <a:rPr lang="ko-KR" altLang="en-US" baseline="0" dirty="0" err="1" smtClean="0"/>
              <a:t>봐가지구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이길 확률은 좀 </a:t>
            </a:r>
            <a:r>
              <a:rPr lang="ko-KR" altLang="en-US" baseline="0" dirty="0" err="1" smtClean="0"/>
              <a:t>적은거</a:t>
            </a:r>
            <a:r>
              <a:rPr lang="ko-KR" altLang="en-US" baseline="0" dirty="0" smtClean="0"/>
              <a:t> 같아</a:t>
            </a:r>
            <a:endParaRPr lang="en-US" altLang="ko-KR" baseline="0" dirty="0" smtClean="0"/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이번 판은 터진 거 같은데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게임 상황 판단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설마 가운데에 </a:t>
            </a:r>
            <a:r>
              <a:rPr lang="ko-KR" altLang="en-US" baseline="0" dirty="0" err="1" smtClean="0"/>
              <a:t>루인</a:t>
            </a:r>
            <a:r>
              <a:rPr lang="ko-KR" altLang="en-US" baseline="0" dirty="0" smtClean="0"/>
              <a:t> 있는 건 아니겠죠</a:t>
            </a:r>
            <a:r>
              <a:rPr lang="en-US" altLang="ko-KR" baseline="0" dirty="0" smtClean="0"/>
              <a:t>? / </a:t>
            </a:r>
            <a:r>
              <a:rPr lang="ko-KR" altLang="en-US" baseline="0" dirty="0" smtClean="0"/>
              <a:t>이거 </a:t>
            </a:r>
            <a:r>
              <a:rPr lang="ko-KR" altLang="en-US" baseline="0" dirty="0" err="1" smtClean="0"/>
              <a:t>백퍼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옥수수밭</a:t>
            </a:r>
            <a:r>
              <a:rPr lang="ko-KR" altLang="en-US" baseline="0" dirty="0" smtClean="0"/>
              <a:t> 가운데임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스트리머와</a:t>
            </a:r>
            <a:r>
              <a:rPr lang="ko-KR" altLang="en-US" baseline="0" dirty="0" smtClean="0"/>
              <a:t> 소통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시청자끼리 의견전달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이 </a:t>
            </a:r>
            <a:r>
              <a:rPr lang="ko-KR" altLang="en-US" baseline="0" dirty="0" err="1" smtClean="0"/>
              <a:t>겜은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즉처랑</a:t>
            </a:r>
            <a:r>
              <a:rPr lang="ko-KR" altLang="en-US" baseline="0" dirty="0" smtClean="0"/>
              <a:t> 열쇠 좀 고쳐줬으면 좋겠다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근처 아군 오라 보이는 거 아닌가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역시 </a:t>
            </a:r>
            <a:r>
              <a:rPr lang="ko-KR" altLang="en-US" baseline="0" dirty="0" err="1" smtClean="0"/>
              <a:t>스피릿은</a:t>
            </a:r>
            <a:r>
              <a:rPr lang="ko-KR" altLang="en-US" baseline="0" dirty="0" smtClean="0"/>
              <a:t> 강하구나 </a:t>
            </a:r>
            <a:r>
              <a:rPr lang="en-US" altLang="ko-KR" baseline="0" dirty="0" smtClean="0"/>
              <a:t>/ (</a:t>
            </a:r>
            <a:r>
              <a:rPr lang="ko-KR" altLang="en-US" baseline="0" dirty="0" smtClean="0"/>
              <a:t>잡담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7319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6:10~6:35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R2-&gt;U1-&gt;W1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분석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도네이션</a:t>
            </a:r>
            <a:r>
              <a:rPr lang="ko-KR" altLang="en-US" baseline="0" dirty="0" smtClean="0"/>
              <a:t> 응답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루인 위치는</a:t>
            </a:r>
            <a:r>
              <a:rPr lang="en-US" altLang="ko-KR" baseline="0" dirty="0" smtClean="0"/>
              <a:t>) </a:t>
            </a:r>
            <a:r>
              <a:rPr lang="ko-KR" altLang="en-US" baseline="0" dirty="0" err="1" smtClean="0"/>
              <a:t>짝집</a:t>
            </a:r>
            <a:r>
              <a:rPr lang="en-US" altLang="ko-KR" baseline="0" dirty="0" smtClean="0"/>
              <a:t>(</a:t>
            </a:r>
            <a:r>
              <a:rPr lang="en-US" altLang="ko-KR" baseline="0" dirty="0" err="1" smtClean="0"/>
              <a:t>ks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아니면 아까 </a:t>
            </a:r>
            <a:r>
              <a:rPr lang="ko-KR" altLang="en-US" baseline="0" dirty="0" err="1" smtClean="0"/>
              <a:t>발견했을거고</a:t>
            </a:r>
            <a:r>
              <a:rPr lang="en-US" altLang="ko-KR" baseline="0" dirty="0" smtClean="0"/>
              <a:t>… (</a:t>
            </a:r>
            <a:r>
              <a:rPr lang="ko-KR" altLang="en-US" baseline="0" dirty="0" smtClean="0"/>
              <a:t>있다면</a:t>
            </a:r>
            <a:r>
              <a:rPr lang="en-US" altLang="ko-KR" baseline="0" dirty="0" smtClean="0"/>
              <a:t>) </a:t>
            </a:r>
            <a:r>
              <a:rPr lang="ko-KR" altLang="en-US" baseline="0" dirty="0" err="1" smtClean="0"/>
              <a:t>옥수수밭</a:t>
            </a:r>
            <a:r>
              <a:rPr lang="ko-KR" altLang="en-US" baseline="0" dirty="0" smtClean="0"/>
              <a:t> 가운데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도네 후원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아이고 </a:t>
            </a:r>
            <a:r>
              <a:rPr lang="en-US" altLang="ko-KR" baseline="0" dirty="0" smtClean="0"/>
              <a:t>DAD</a:t>
            </a:r>
            <a:r>
              <a:rPr lang="ko-KR" altLang="en-US" baseline="0" dirty="0" smtClean="0"/>
              <a:t>님 감사합니다</a:t>
            </a:r>
            <a:r>
              <a:rPr lang="en-US" altLang="ko-KR" baseline="0" dirty="0" smtClean="0"/>
              <a:t>~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상자 발견 후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하나 더 남았거든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이거는 나중에 까자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일단은 발전기를 </a:t>
            </a:r>
            <a:r>
              <a:rPr lang="ko-KR" altLang="en-US" baseline="0" dirty="0" err="1" smtClean="0"/>
              <a:t>돌려야돼</a:t>
            </a:r>
            <a:endParaRPr lang="en-US" altLang="ko-KR" baseline="0" dirty="0" smtClean="0"/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이제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발전기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드디어 </a:t>
            </a:r>
            <a:r>
              <a:rPr lang="ko-KR" altLang="en-US" baseline="0" dirty="0" err="1" smtClean="0"/>
              <a:t>하나ㅠㅠㅠㅠ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올탈은</a:t>
            </a:r>
            <a:r>
              <a:rPr lang="ko-KR" altLang="en-US" baseline="0" dirty="0" smtClean="0"/>
              <a:t> 불가능 같고 열쇠로 둘 나갈 각인가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게임 상황 판단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705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6:35~8:05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W1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아이템 내려놓기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발전기 수리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완료</a:t>
            </a:r>
            <a:r>
              <a:rPr lang="en-US" altLang="ko-KR" dirty="0" smtClean="0"/>
              <a:t>)</a:t>
            </a:r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분석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채팅창</a:t>
            </a:r>
            <a:r>
              <a:rPr lang="ko-KR" altLang="en-US" baseline="0" dirty="0" smtClean="0"/>
              <a:t> 소통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해설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3p </a:t>
            </a:r>
            <a:r>
              <a:rPr lang="ko-KR" altLang="en-US" baseline="0" dirty="0" smtClean="0"/>
              <a:t>부상</a:t>
            </a:r>
            <a:r>
              <a:rPr lang="en-US" altLang="ko-KR" baseline="0" dirty="0" smtClean="0"/>
              <a:t>, 2p </a:t>
            </a:r>
            <a:r>
              <a:rPr lang="ko-KR" altLang="en-US" baseline="0" dirty="0" smtClean="0"/>
              <a:t>회복</a:t>
            </a:r>
            <a:r>
              <a:rPr lang="en-US" altLang="ko-KR" baseline="0" dirty="0" smtClean="0"/>
              <a:t>, 3p </a:t>
            </a:r>
            <a:r>
              <a:rPr lang="ko-KR" altLang="en-US" baseline="0" dirty="0" smtClean="0"/>
              <a:t>회복</a:t>
            </a:r>
            <a:r>
              <a:rPr lang="en-US" altLang="ko-KR" baseline="0" dirty="0" smtClean="0"/>
              <a:t>, 3p </a:t>
            </a:r>
            <a:r>
              <a:rPr lang="ko-KR" altLang="en-US" baseline="0" dirty="0" smtClean="0"/>
              <a:t>부상</a:t>
            </a:r>
            <a:r>
              <a:rPr lang="en-US" altLang="ko-KR" baseline="0" dirty="0" smtClean="0"/>
              <a:t>, 4p </a:t>
            </a:r>
            <a:r>
              <a:rPr lang="ko-KR" altLang="en-US" baseline="0" dirty="0" smtClean="0"/>
              <a:t>구조됨</a:t>
            </a:r>
            <a:r>
              <a:rPr lang="en-US" altLang="ko-KR" baseline="0" dirty="0" smtClean="0"/>
              <a:t>, 3p </a:t>
            </a:r>
            <a:r>
              <a:rPr lang="ko-KR" altLang="en-US" baseline="0" dirty="0" smtClean="0"/>
              <a:t>빈사</a:t>
            </a:r>
            <a:r>
              <a:rPr lang="en-US" altLang="ko-KR" baseline="0" dirty="0" smtClean="0"/>
              <a:t>, 3p 2</a:t>
            </a:r>
            <a:r>
              <a:rPr lang="ko-KR" altLang="en-US" baseline="0" dirty="0" smtClean="0"/>
              <a:t>갈고리</a:t>
            </a:r>
            <a:r>
              <a:rPr lang="en-US" altLang="ko-KR" baseline="0" dirty="0" smtClean="0"/>
              <a:t>, 2p </a:t>
            </a:r>
            <a:r>
              <a:rPr lang="ko-KR" altLang="en-US" baseline="0" dirty="0" smtClean="0"/>
              <a:t>부상</a:t>
            </a:r>
            <a:r>
              <a:rPr lang="en-US" altLang="ko-KR" baseline="0" dirty="0" smtClean="0"/>
              <a:t>, 3p </a:t>
            </a:r>
            <a:r>
              <a:rPr lang="ko-KR" altLang="en-US" baseline="0" dirty="0" smtClean="0"/>
              <a:t>구조됨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저 잠식은 </a:t>
            </a:r>
            <a:r>
              <a:rPr lang="ko-KR" altLang="en-US" baseline="0" dirty="0" err="1" smtClean="0"/>
              <a:t>줘야겠는데요</a:t>
            </a:r>
            <a:r>
              <a:rPr lang="ko-KR" altLang="en-US" baseline="0" dirty="0" smtClean="0"/>
              <a:t> 어쩔 수 없어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계속 캠핑하는 위주로 하기 때문에 가봤자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대 맞고 살려주는 건 굉장히 손해야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나는 열쇠가 있으니까 발전기를 최대한 돌린 다음에 동료랑 같이 나가는 각을 볼게요 하나만 더 돌리면 되거든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err="1" smtClean="0"/>
              <a:t>채팅창</a:t>
            </a:r>
            <a:r>
              <a:rPr lang="ko-KR" altLang="en-US" baseline="0" dirty="0" smtClean="0"/>
              <a:t> 읽고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아 바닥에 </a:t>
            </a:r>
            <a:r>
              <a:rPr lang="ko-KR" altLang="en-US" baseline="0" dirty="0" err="1" smtClean="0"/>
              <a:t>버려놓자고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오케이 인정 </a:t>
            </a:r>
            <a:r>
              <a:rPr lang="ko-KR" altLang="en-US" baseline="0" dirty="0" err="1" smtClean="0"/>
              <a:t>인정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이렇게 할게요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-2</a:t>
            </a:r>
            <a:r>
              <a:rPr lang="ko-KR" altLang="en-US" baseline="0" dirty="0" smtClean="0"/>
              <a:t>픽이 </a:t>
            </a:r>
            <a:r>
              <a:rPr lang="ko-KR" altLang="en-US" baseline="0" dirty="0" err="1" smtClean="0"/>
              <a:t>쫒기고</a:t>
            </a:r>
            <a:r>
              <a:rPr lang="en-US" altLang="ko-KR" baseline="0" dirty="0" smtClean="0"/>
              <a:t>… 2,3,4</a:t>
            </a:r>
            <a:r>
              <a:rPr lang="ko-KR" altLang="en-US" baseline="0" dirty="0" smtClean="0"/>
              <a:t>픽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전부 다 마지막 갈고리네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발전기는 아직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개이고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형 열쇠 버려놔 킬러가 보고 죽일 수도 있어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열쇠는 나중에 찾는 게 좋을 거 같은데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맞아 열쇠 버려놓자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스트리머에게</a:t>
            </a:r>
            <a:r>
              <a:rPr lang="ko-KR" altLang="en-US" baseline="0" dirty="0" smtClean="0"/>
              <a:t> 조언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어차피 </a:t>
            </a:r>
            <a:r>
              <a:rPr lang="ko-KR" altLang="en-US" baseline="0" dirty="0" err="1" smtClean="0"/>
              <a:t>상자깡</a:t>
            </a:r>
            <a:r>
              <a:rPr lang="ko-KR" altLang="en-US" baseline="0" dirty="0" smtClean="0"/>
              <a:t> 퍽이라 바닥에 있는 아이템 보임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게임 부가 설명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7992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8:05~8:15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W1-&gt;W4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감정 표현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3p </a:t>
            </a:r>
            <a:r>
              <a:rPr lang="ko-KR" altLang="en-US" baseline="0" dirty="0" smtClean="0"/>
              <a:t>회복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발전기 소리를 듣고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이거구나</a:t>
            </a:r>
            <a:r>
              <a:rPr lang="en-US" altLang="ko-KR" baseline="0" dirty="0" smtClean="0"/>
              <a:t>! </a:t>
            </a:r>
            <a:r>
              <a:rPr lang="ko-KR" altLang="en-US" baseline="0" dirty="0" smtClean="0"/>
              <a:t>이거 돌리면 </a:t>
            </a:r>
            <a:r>
              <a:rPr lang="en-US" altLang="ko-KR" baseline="0" dirty="0" smtClean="0"/>
              <a:t>1</a:t>
            </a:r>
            <a:r>
              <a:rPr lang="ko-KR" altLang="en-US" baseline="0" dirty="0" err="1" smtClean="0"/>
              <a:t>명이랑</a:t>
            </a:r>
            <a:r>
              <a:rPr lang="ko-KR" altLang="en-US" baseline="0" dirty="0" smtClean="0"/>
              <a:t> 같이 살아나갈 수 있어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5793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8:15~8:55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W4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발전기 수리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완료</a:t>
            </a:r>
            <a:r>
              <a:rPr lang="en-US" altLang="ko-KR" dirty="0" smtClean="0"/>
              <a:t>)</a:t>
            </a:r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감정 표현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4p </a:t>
            </a:r>
            <a:r>
              <a:rPr lang="ko-KR" altLang="en-US" baseline="0" dirty="0" smtClean="0"/>
              <a:t>회복</a:t>
            </a:r>
            <a:r>
              <a:rPr lang="en-US" altLang="ko-KR" baseline="0" dirty="0" smtClean="0"/>
              <a:t>, 2p </a:t>
            </a:r>
            <a:r>
              <a:rPr lang="ko-KR" altLang="en-US" baseline="0" dirty="0" smtClean="0"/>
              <a:t>빈사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와 근데 </a:t>
            </a:r>
            <a:r>
              <a:rPr lang="ko-KR" altLang="en-US" baseline="0" dirty="0" err="1" smtClean="0"/>
              <a:t>루인이</a:t>
            </a:r>
            <a:r>
              <a:rPr lang="ko-KR" altLang="en-US" baseline="0" dirty="0" smtClean="0"/>
              <a:t> 어디 </a:t>
            </a:r>
            <a:r>
              <a:rPr lang="ko-KR" altLang="en-US" baseline="0" dirty="0" err="1" smtClean="0"/>
              <a:t>있는거야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어디 있길래 이렇게 안 터지나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다 죽을 각이거든 이제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내가 봤을 때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명 이상 못 나가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그랬을 때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명만 찾은 다음에 같이 가자고 해서 나가는게 맞는 거 같아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열쇠 그냥 들자 이제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이제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발전기</a:t>
            </a:r>
            <a:r>
              <a:rPr lang="en-US" altLang="ko-KR" baseline="0" dirty="0" smtClean="0"/>
              <a:t>. 2</a:t>
            </a:r>
            <a:r>
              <a:rPr lang="ko-KR" altLang="en-US" baseline="0" dirty="0" err="1" smtClean="0"/>
              <a:t>픽은</a:t>
            </a:r>
            <a:r>
              <a:rPr lang="ko-KR" altLang="en-US" baseline="0" dirty="0" smtClean="0"/>
              <a:t> 이제 사망하겠죠 이제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루대리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존버중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루대리</a:t>
            </a:r>
            <a:r>
              <a:rPr lang="ko-KR" altLang="en-US" baseline="0" dirty="0" smtClean="0"/>
              <a:t> 열일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진짜 </a:t>
            </a:r>
            <a:r>
              <a:rPr lang="ko-KR" altLang="en-US" baseline="0" dirty="0" err="1" smtClean="0"/>
              <a:t>루인</a:t>
            </a:r>
            <a:r>
              <a:rPr lang="ko-KR" altLang="en-US" baseline="0" dirty="0" smtClean="0"/>
              <a:t> 어디에 </a:t>
            </a:r>
            <a:r>
              <a:rPr lang="ko-KR" altLang="en-US" baseline="0" dirty="0" err="1" smtClean="0"/>
              <a:t>숨은거지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멘트에</a:t>
            </a:r>
            <a:r>
              <a:rPr lang="ko-KR" altLang="en-US" baseline="0" dirty="0" smtClean="0"/>
              <a:t> 동조해 반응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1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0:50~1:10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R5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상자 탐색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외적 얘기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이전 경험 공유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생존자 조우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공구통</a:t>
            </a:r>
            <a:r>
              <a:rPr lang="ko-KR" altLang="en-US" baseline="0" dirty="0" smtClean="0"/>
              <a:t> 아이템 넘겨주기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난 </a:t>
            </a:r>
            <a:r>
              <a:rPr lang="ko-KR" altLang="en-US" baseline="0" dirty="0" err="1" smtClean="0"/>
              <a:t>꺾톱도</a:t>
            </a:r>
            <a:r>
              <a:rPr lang="ko-KR" altLang="en-US" baseline="0" dirty="0" smtClean="0"/>
              <a:t> 연습하고 </a:t>
            </a:r>
            <a:r>
              <a:rPr lang="ko-KR" altLang="en-US" baseline="0" dirty="0" err="1" smtClean="0"/>
              <a:t>후레쉬도</a:t>
            </a:r>
            <a:r>
              <a:rPr lang="ko-KR" altLang="en-US" baseline="0" dirty="0" smtClean="0"/>
              <a:t> 연습하고 했었어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후레쉬는</a:t>
            </a:r>
            <a:r>
              <a:rPr lang="ko-KR" altLang="en-US" baseline="0" dirty="0" smtClean="0"/>
              <a:t> 연습을 해도 제대로 못쓴 게</a:t>
            </a:r>
            <a:r>
              <a:rPr lang="en-US" altLang="ko-KR" baseline="0" dirty="0" smtClean="0"/>
              <a:t>, </a:t>
            </a:r>
          </a:p>
          <a:p>
            <a:r>
              <a:rPr lang="ko-KR" altLang="en-US" baseline="0" dirty="0" err="1" smtClean="0"/>
              <a:t>후레쉬를</a:t>
            </a:r>
            <a:r>
              <a:rPr lang="ko-KR" altLang="en-US" baseline="0" dirty="0" smtClean="0"/>
              <a:t> 쓸라고 해도 </a:t>
            </a:r>
            <a:r>
              <a:rPr lang="ko-KR" altLang="en-US" baseline="0" dirty="0" err="1" smtClean="0"/>
              <a:t>후레쉬를</a:t>
            </a:r>
            <a:r>
              <a:rPr lang="ko-KR" altLang="en-US" baseline="0" dirty="0" smtClean="0"/>
              <a:t> 드는 순간 방을 나가버리니까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뭐야 나랑 비슷한 놈 있네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이거 </a:t>
            </a:r>
            <a:r>
              <a:rPr lang="ko-KR" altLang="en-US" baseline="0" dirty="0" err="1" smtClean="0"/>
              <a:t>이거</a:t>
            </a:r>
            <a:r>
              <a:rPr lang="ko-KR" altLang="en-US" baseline="0" dirty="0" smtClean="0"/>
              <a:t> 좋은 거 나왔다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되게 좋은 거 나왔네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에드온도</a:t>
            </a:r>
            <a:r>
              <a:rPr lang="ko-KR" altLang="en-US" baseline="0" dirty="0" smtClean="0"/>
              <a:t> 좋게 </a:t>
            </a:r>
            <a:r>
              <a:rPr lang="ko-KR" altLang="en-US" baseline="0" dirty="0" err="1" smtClean="0"/>
              <a:t>붙어나왔다</a:t>
            </a:r>
            <a:r>
              <a:rPr lang="ko-KR" altLang="en-US" baseline="0" dirty="0" smtClean="0"/>
              <a:t> 딱 발전기 수리용으로 나왔어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채팅</a:t>
            </a:r>
            <a:r>
              <a:rPr lang="en-US" altLang="ko-KR" baseline="0" dirty="0" smtClean="0"/>
              <a:t> 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ㅋㅋㅋㅋㅋㅋ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도네 및 잡담으로 인한 웃음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그림자분신술</a:t>
            </a:r>
            <a:r>
              <a:rPr lang="en-US" altLang="ko-KR" baseline="0" dirty="0" smtClean="0"/>
              <a:t>! / </a:t>
            </a:r>
            <a:r>
              <a:rPr lang="ko-KR" altLang="en-US" baseline="0" dirty="0" err="1" smtClean="0"/>
              <a:t>쌍둥이보소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</a:t>
            </a:r>
            <a:r>
              <a:rPr lang="ko-KR" altLang="en-US" baseline="0" dirty="0" smtClean="0"/>
              <a:t> 캐릭터와 외견이 똑같은 생존자를 보고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3945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8:55~9:15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W4-&gt;U3-&gt;F12-&gt;W6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탐색</a:t>
            </a:r>
            <a:endParaRPr lang="en-US" altLang="ko-KR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2p </a:t>
            </a:r>
            <a:r>
              <a:rPr lang="ko-KR" altLang="en-US" baseline="0" dirty="0" smtClean="0"/>
              <a:t>희생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-(U3) (</a:t>
            </a:r>
            <a:r>
              <a:rPr lang="ko-KR" altLang="en-US" baseline="0" dirty="0" err="1" smtClean="0"/>
              <a:t>루인이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이런 데에 있는 거 아냐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-(F12) </a:t>
            </a:r>
            <a:r>
              <a:rPr lang="ko-KR" altLang="en-US" baseline="0" dirty="0" smtClean="0"/>
              <a:t>이런 데에 있었으면 발견 못했을 리가 없겠지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-(W6) </a:t>
            </a:r>
            <a:r>
              <a:rPr lang="ko-KR" altLang="en-US" baseline="0" dirty="0" smtClean="0"/>
              <a:t>나갈 각 보자 이제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나갈 각을 보자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내 </a:t>
            </a:r>
            <a:r>
              <a:rPr lang="ko-KR" altLang="en-US" baseline="0" dirty="0" err="1" smtClean="0"/>
              <a:t>루인은</a:t>
            </a:r>
            <a:r>
              <a:rPr lang="ko-KR" altLang="en-US" baseline="0" dirty="0" smtClean="0"/>
              <a:t> 존재감 </a:t>
            </a:r>
            <a:r>
              <a:rPr lang="ko-KR" altLang="en-US" baseline="0" dirty="0" err="1" smtClean="0"/>
              <a:t>뿜뿜이던데</a:t>
            </a:r>
            <a:r>
              <a:rPr lang="en-US" altLang="ko-KR" baseline="0" dirty="0" smtClean="0"/>
              <a:t> / </a:t>
            </a:r>
            <a:r>
              <a:rPr lang="ko-KR" altLang="en-US" baseline="0" dirty="0" err="1" smtClean="0"/>
              <a:t>루인</a:t>
            </a:r>
            <a:r>
              <a:rPr lang="ko-KR" altLang="en-US" baseline="0" dirty="0" smtClean="0"/>
              <a:t> 진짜 안 보일 때 </a:t>
            </a:r>
            <a:r>
              <a:rPr lang="ko-KR" altLang="en-US" baseline="0" dirty="0" err="1" smtClean="0"/>
              <a:t>다시보기</a:t>
            </a:r>
            <a:r>
              <a:rPr lang="ko-KR" altLang="en-US" baseline="0" dirty="0" smtClean="0"/>
              <a:t> 기능에서 찾을 수 있었으면 좋겠음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잡담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-2</a:t>
            </a:r>
            <a:r>
              <a:rPr lang="ko-KR" altLang="en-US" baseline="0" dirty="0" smtClean="0"/>
              <a:t>바 </a:t>
            </a:r>
            <a:r>
              <a:rPr lang="en-US" altLang="ko-KR" baseline="0" dirty="0" smtClean="0"/>
              <a:t>(2p </a:t>
            </a:r>
            <a:r>
              <a:rPr lang="ko-KR" altLang="en-US" baseline="0" dirty="0" smtClean="0"/>
              <a:t>희생되면서 작별 인사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2521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9:15~10:00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W6-&gt;R5-&gt;W4-&gt;W1-&gt;U1-&gt;F6-&gt;F14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탐색</a:t>
            </a:r>
            <a:endParaRPr lang="en-US" altLang="ko-KR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분석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해설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3p </a:t>
            </a:r>
            <a:r>
              <a:rPr lang="ko-KR" altLang="en-US" baseline="0" dirty="0" smtClean="0"/>
              <a:t>부상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빨간 열쇠 획득</a:t>
            </a:r>
            <a:r>
              <a:rPr lang="en-US" altLang="ko-KR" baseline="0" dirty="0" smtClean="0"/>
              <a:t>(W1), </a:t>
            </a:r>
            <a:r>
              <a:rPr lang="ko-KR" altLang="en-US" baseline="0" dirty="0" smtClean="0"/>
              <a:t>생존자 조우</a:t>
            </a:r>
            <a:r>
              <a:rPr lang="en-US" altLang="ko-KR" baseline="0" dirty="0" smtClean="0"/>
              <a:t>(F14)</a:t>
            </a:r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-(W1) </a:t>
            </a:r>
            <a:r>
              <a:rPr lang="ko-KR" altLang="en-US" baseline="0" dirty="0" smtClean="0"/>
              <a:t>지금 루인 찾는 것도 별 의미 없고 사실</a:t>
            </a:r>
            <a:endParaRPr lang="en-US" altLang="ko-KR" baseline="0" dirty="0" smtClean="0"/>
          </a:p>
          <a:p>
            <a:r>
              <a:rPr lang="en-US" altLang="ko-KR" baseline="0" dirty="0" smtClean="0"/>
              <a:t>-(U1) 3p </a:t>
            </a:r>
            <a:r>
              <a:rPr lang="ko-KR" altLang="en-US" baseline="0" dirty="0" smtClean="0"/>
              <a:t>죽을 거 아냐 </a:t>
            </a:r>
            <a:r>
              <a:rPr lang="en-US" altLang="ko-KR" baseline="0" dirty="0" smtClean="0"/>
              <a:t>3p </a:t>
            </a:r>
            <a:r>
              <a:rPr lang="ko-KR" altLang="en-US" baseline="0" dirty="0" smtClean="0"/>
              <a:t>지금 </a:t>
            </a:r>
            <a:r>
              <a:rPr lang="ko-KR" altLang="en-US" baseline="0" dirty="0" err="1" smtClean="0"/>
              <a:t>마지막이잖아</a:t>
            </a:r>
            <a:r>
              <a:rPr lang="en-US" altLang="ko-KR" baseline="0" dirty="0" smtClean="0"/>
              <a:t>. 3p </a:t>
            </a:r>
            <a:r>
              <a:rPr lang="ko-KR" altLang="en-US" baseline="0" dirty="0" smtClean="0"/>
              <a:t>죽었을 때 나갈 각을 보자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이건 진짜 어쩔 수 없어</a:t>
            </a:r>
            <a:endParaRPr lang="en-US" altLang="ko-KR" baseline="0" dirty="0" smtClean="0"/>
          </a:p>
          <a:p>
            <a:r>
              <a:rPr lang="en-US" altLang="ko-KR" baseline="0" dirty="0" smtClean="0"/>
              <a:t>-(U1) </a:t>
            </a:r>
            <a:r>
              <a:rPr lang="ko-KR" altLang="en-US" baseline="0" dirty="0" smtClean="0"/>
              <a:t>아직 개구는 </a:t>
            </a:r>
            <a:r>
              <a:rPr lang="ko-KR" altLang="en-US" baseline="0" dirty="0" err="1" smtClean="0"/>
              <a:t>안나왔고</a:t>
            </a:r>
            <a:r>
              <a:rPr lang="en-US" altLang="ko-KR" baseline="0" dirty="0" smtClean="0"/>
              <a:t>… </a:t>
            </a:r>
          </a:p>
          <a:p>
            <a:r>
              <a:rPr lang="en-US" altLang="ko-KR" baseline="0" dirty="0" smtClean="0"/>
              <a:t>-(F6) 3p</a:t>
            </a:r>
            <a:r>
              <a:rPr lang="ko-KR" altLang="en-US" baseline="0" dirty="0" smtClean="0"/>
              <a:t>이 </a:t>
            </a:r>
            <a:r>
              <a:rPr lang="ko-KR" altLang="en-US" baseline="0" dirty="0" err="1" smtClean="0"/>
              <a:t>죽어야지</a:t>
            </a:r>
            <a:r>
              <a:rPr lang="ko-KR" altLang="en-US" baseline="0" dirty="0" smtClean="0"/>
              <a:t> 개구멍이 나와요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일단 </a:t>
            </a:r>
            <a:r>
              <a:rPr lang="en-US" altLang="ko-KR" baseline="0" dirty="0" smtClean="0"/>
              <a:t>4p</a:t>
            </a:r>
            <a:r>
              <a:rPr lang="ko-KR" altLang="en-US" baseline="0" dirty="0" smtClean="0"/>
              <a:t>랑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합류를 해야해 어찌됐든 간에</a:t>
            </a:r>
            <a:endParaRPr lang="en-US" altLang="ko-KR" baseline="0" dirty="0" smtClean="0"/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ㅅㅈㄱㅇ</a:t>
            </a:r>
            <a:r>
              <a:rPr lang="en-US" altLang="ko-KR" baseline="0" dirty="0" smtClean="0"/>
              <a:t> / 3</a:t>
            </a:r>
            <a:r>
              <a:rPr lang="ko-KR" altLang="en-US" baseline="0" dirty="0" smtClean="0"/>
              <a:t>바하고 </a:t>
            </a:r>
            <a:r>
              <a:rPr lang="en-US" altLang="ko-KR" baseline="0" dirty="0" smtClean="0"/>
              <a:t>4</a:t>
            </a:r>
            <a:r>
              <a:rPr lang="ko-KR" altLang="en-US" baseline="0" dirty="0" err="1" smtClean="0"/>
              <a:t>픽이랑</a:t>
            </a:r>
            <a:r>
              <a:rPr lang="ko-KR" altLang="en-US" baseline="0" dirty="0" smtClean="0"/>
              <a:t> 나가자 </a:t>
            </a:r>
            <a:r>
              <a:rPr lang="en-US" altLang="ko-KR" baseline="0" dirty="0" smtClean="0"/>
              <a:t>/ 4</a:t>
            </a:r>
            <a:r>
              <a:rPr lang="ko-KR" altLang="en-US" baseline="0" dirty="0" smtClean="0"/>
              <a:t>픽 </a:t>
            </a:r>
            <a:r>
              <a:rPr lang="ko-KR" altLang="en-US" baseline="0" dirty="0" err="1" smtClean="0"/>
              <a:t>어디있니</a:t>
            </a:r>
            <a:r>
              <a:rPr lang="en-US" altLang="ko-KR" baseline="0" dirty="0" smtClean="0"/>
              <a:t> / </a:t>
            </a:r>
            <a:r>
              <a:rPr lang="ko-KR" altLang="en-US" baseline="0" dirty="0" err="1" smtClean="0"/>
              <a:t>핫하</a:t>
            </a:r>
            <a:r>
              <a:rPr lang="en-US" altLang="ko-KR" baseline="0" dirty="0" smtClean="0"/>
              <a:t>! </a:t>
            </a:r>
            <a:r>
              <a:rPr lang="ko-KR" altLang="en-US" baseline="0" dirty="0" smtClean="0"/>
              <a:t>죽어라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픽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손절게임</a:t>
            </a:r>
            <a:r>
              <a:rPr lang="en-US" altLang="ko-KR" baseline="0" dirty="0" smtClean="0"/>
              <a:t>, 3p</a:t>
            </a:r>
            <a:r>
              <a:rPr lang="ko-KR" altLang="en-US" baseline="0" dirty="0" smtClean="0"/>
              <a:t>을 버리고 나갈 각을 찾는 모습을 보면서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6347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10:00~10:10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F14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발전기 수리</a:t>
            </a:r>
            <a:endParaRPr lang="en-US" altLang="ko-KR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분석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해설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3p </a:t>
            </a:r>
            <a:r>
              <a:rPr lang="ko-KR" altLang="en-US" baseline="0" dirty="0" smtClean="0"/>
              <a:t>빈사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이렇게 </a:t>
            </a:r>
            <a:r>
              <a:rPr lang="ko-KR" altLang="en-US" baseline="0" dirty="0" err="1" smtClean="0"/>
              <a:t>달려야될</a:t>
            </a:r>
            <a:r>
              <a:rPr lang="ko-KR" altLang="en-US" baseline="0" dirty="0" smtClean="0"/>
              <a:t> 거 같은데</a:t>
            </a:r>
            <a:r>
              <a:rPr lang="en-US" altLang="ko-KR" baseline="0" dirty="0" smtClean="0"/>
              <a:t>…(</a:t>
            </a:r>
            <a:r>
              <a:rPr lang="en-US" altLang="ko-KR" baseline="0" dirty="0" err="1" smtClean="0"/>
              <a:t>ks</a:t>
            </a:r>
            <a:r>
              <a:rPr lang="ko-KR" altLang="en-US" baseline="0" dirty="0" smtClean="0"/>
              <a:t>로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저기 </a:t>
            </a:r>
            <a:r>
              <a:rPr lang="ko-KR" altLang="en-US" baseline="0" dirty="0" err="1" smtClean="0"/>
              <a:t>공구통도</a:t>
            </a:r>
            <a:r>
              <a:rPr lang="ko-KR" altLang="en-US" baseline="0" dirty="0" smtClean="0"/>
              <a:t> 보이잖아 아이템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열쇠 아는 애랑 둘이서 나가자고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열쇠 보여주죠 </a:t>
            </a:r>
            <a:r>
              <a:rPr lang="en-US" altLang="ko-KR" baseline="0" dirty="0" smtClean="0"/>
              <a:t>/ 3</a:t>
            </a:r>
            <a:r>
              <a:rPr lang="ko-KR" altLang="en-US" baseline="0" dirty="0" err="1" smtClean="0"/>
              <a:t>픽은</a:t>
            </a:r>
            <a:r>
              <a:rPr lang="ko-KR" altLang="en-US" baseline="0" dirty="0" smtClean="0"/>
              <a:t> 뭔 죄냐 </a:t>
            </a:r>
            <a:r>
              <a:rPr lang="ko-KR" altLang="en-US" baseline="0" dirty="0" err="1" smtClean="0"/>
              <a:t>ㄹㅇ</a:t>
            </a:r>
            <a:r>
              <a:rPr lang="en-US" altLang="ko-KR" baseline="0" dirty="0" smtClean="0"/>
              <a:t> / </a:t>
            </a:r>
            <a:r>
              <a:rPr lang="ko-KR" altLang="en-US" baseline="0" dirty="0" err="1" smtClean="0"/>
              <a:t>열일중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픽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잡담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7801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10:10~12:30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F14-&gt;KS-&gt;W7-&gt;R6-&gt;W5-&gt;R4-&gt;W3-&gt;R2-&gt;W2-&gt;R1-&gt;W1-&gt;R3-&gt;W4-&gt;R5-&gt;U3-&gt;F9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개구멍 탐색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스텔스</a:t>
            </a:r>
            <a:endParaRPr lang="en-US" altLang="ko-KR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감정 표현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3p </a:t>
            </a:r>
            <a:r>
              <a:rPr lang="ko-KR" altLang="en-US" baseline="0" dirty="0" err="1" smtClean="0"/>
              <a:t>접속종료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희생</a:t>
            </a:r>
            <a:r>
              <a:rPr lang="en-US" altLang="ko-KR" baseline="0" dirty="0" smtClean="0"/>
              <a:t>)</a:t>
            </a:r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</a:t>
            </a:r>
            <a:r>
              <a:rPr lang="en-US" altLang="ko-KR" baseline="0" dirty="0" err="1" smtClean="0"/>
              <a:t>ks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야 가자</a:t>
            </a:r>
            <a:r>
              <a:rPr lang="en-US" altLang="ko-KR" baseline="0" dirty="0" smtClean="0"/>
              <a:t>! (F10) </a:t>
            </a:r>
            <a:r>
              <a:rPr lang="ko-KR" altLang="en-US" baseline="0" dirty="0" smtClean="0"/>
              <a:t>가자가자가자</a:t>
            </a:r>
            <a:endParaRPr lang="en-US" altLang="ko-KR" baseline="0" dirty="0" smtClean="0"/>
          </a:p>
          <a:p>
            <a:r>
              <a:rPr lang="en-US" altLang="ko-KR" baseline="0" dirty="0" smtClean="0"/>
              <a:t>-(W7) </a:t>
            </a:r>
            <a:r>
              <a:rPr lang="ko-KR" altLang="en-US" baseline="0" dirty="0" smtClean="0"/>
              <a:t>일로 </a:t>
            </a:r>
            <a:r>
              <a:rPr lang="ko-KR" altLang="en-US" baseline="0" dirty="0" err="1" smtClean="0"/>
              <a:t>올거거든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-(R6) </a:t>
            </a:r>
            <a:r>
              <a:rPr lang="ko-KR" altLang="en-US" baseline="0" dirty="0" smtClean="0"/>
              <a:t>천천히 빠르게 </a:t>
            </a:r>
            <a:r>
              <a:rPr lang="ko-KR" altLang="en-US" baseline="0" dirty="0" err="1" smtClean="0"/>
              <a:t>가야돼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천천히 빠르게</a:t>
            </a:r>
            <a:endParaRPr lang="en-US" altLang="ko-KR" baseline="0" dirty="0" smtClean="0"/>
          </a:p>
          <a:p>
            <a:r>
              <a:rPr lang="en-US" altLang="ko-KR" baseline="0" dirty="0" smtClean="0"/>
              <a:t>-(W5) </a:t>
            </a:r>
            <a:r>
              <a:rPr lang="ko-KR" altLang="en-US" baseline="0" dirty="0" smtClean="0"/>
              <a:t>천천히 빠르게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열쇠는 꿈에도 </a:t>
            </a:r>
            <a:r>
              <a:rPr lang="ko-KR" altLang="en-US" baseline="0" dirty="0" err="1" smtClean="0"/>
              <a:t>생각못할</a:t>
            </a:r>
            <a:r>
              <a:rPr lang="ko-KR" altLang="en-US" baseline="0" dirty="0" smtClean="0"/>
              <a:t> 거야 </a:t>
            </a:r>
            <a:r>
              <a:rPr lang="ko-KR" altLang="en-US" baseline="0" dirty="0" err="1" smtClean="0"/>
              <a:t>상자깡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열쇠니까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천천히 빠르게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-(W3) </a:t>
            </a:r>
            <a:r>
              <a:rPr lang="ko-KR" altLang="en-US" baseline="0" dirty="0" smtClean="0"/>
              <a:t>놓치면 안돼</a:t>
            </a:r>
            <a:r>
              <a:rPr lang="en-US" altLang="ko-KR" baseline="0" dirty="0" smtClean="0"/>
              <a:t>. (</a:t>
            </a:r>
            <a:r>
              <a:rPr lang="ko-KR" altLang="en-US" baseline="0" dirty="0" smtClean="0"/>
              <a:t>개구멍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없어 </a:t>
            </a:r>
            <a:r>
              <a:rPr lang="ko-KR" altLang="en-US" baseline="0" dirty="0" err="1" smtClean="0"/>
              <a:t>없어</a:t>
            </a:r>
            <a:endParaRPr lang="en-US" altLang="ko-KR" baseline="0" dirty="0" smtClean="0"/>
          </a:p>
          <a:p>
            <a:r>
              <a:rPr lang="en-US" altLang="ko-KR" baseline="0" dirty="0" smtClean="0"/>
              <a:t>-(R2) </a:t>
            </a:r>
            <a:r>
              <a:rPr lang="ko-KR" altLang="en-US" baseline="0" dirty="0" smtClean="0"/>
              <a:t>밀밭도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개구멍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나오니까 조심하고</a:t>
            </a:r>
            <a:endParaRPr lang="en-US" altLang="ko-KR" baseline="0" dirty="0" smtClean="0"/>
          </a:p>
          <a:p>
            <a:r>
              <a:rPr lang="en-US" altLang="ko-KR" baseline="0" dirty="0" smtClean="0"/>
              <a:t>-(R1) </a:t>
            </a:r>
            <a:r>
              <a:rPr lang="ko-KR" altLang="en-US" baseline="0" dirty="0" smtClean="0"/>
              <a:t>천천히 빠르게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절대 뛰지 마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급할 거 없어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-(W1) </a:t>
            </a:r>
            <a:r>
              <a:rPr lang="ko-KR" altLang="en-US" baseline="0" dirty="0" smtClean="0"/>
              <a:t>걸리지만 않으면 돼</a:t>
            </a:r>
            <a:endParaRPr lang="en-US" altLang="ko-KR" baseline="0" dirty="0" smtClean="0"/>
          </a:p>
          <a:p>
            <a:r>
              <a:rPr lang="en-US" altLang="ko-KR" baseline="0" dirty="0" smtClean="0"/>
              <a:t>-(W4) </a:t>
            </a:r>
            <a:r>
              <a:rPr lang="ko-KR" altLang="en-US" baseline="0" dirty="0" err="1" smtClean="0"/>
              <a:t>뛰지마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뛰지마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-(R5) </a:t>
            </a:r>
            <a:r>
              <a:rPr lang="ko-KR" altLang="en-US" baseline="0" dirty="0" smtClean="0"/>
              <a:t>아 씨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개구멍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왜 안 나오냐</a:t>
            </a:r>
            <a:r>
              <a:rPr lang="en-US" altLang="ko-KR" baseline="0" dirty="0" smtClean="0"/>
              <a:t>… (</a:t>
            </a:r>
            <a:r>
              <a:rPr lang="ko-KR" altLang="en-US" baseline="0" dirty="0" smtClean="0"/>
              <a:t>시청자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님들 </a:t>
            </a:r>
            <a:r>
              <a:rPr lang="ko-KR" altLang="en-US" baseline="0" dirty="0" err="1" smtClean="0"/>
              <a:t>개쫄림</a:t>
            </a:r>
            <a:r>
              <a:rPr lang="en-US" altLang="ko-KR" baseline="0" dirty="0" smtClean="0"/>
              <a:t>! </a:t>
            </a:r>
            <a:r>
              <a:rPr lang="ko-KR" altLang="en-US" baseline="0" dirty="0" smtClean="0"/>
              <a:t>왜 </a:t>
            </a:r>
            <a:r>
              <a:rPr lang="ko-KR" altLang="en-US" baseline="0" dirty="0" err="1" smtClean="0"/>
              <a:t>안나옴</a:t>
            </a:r>
            <a:r>
              <a:rPr lang="en-US" altLang="ko-KR" baseline="0" dirty="0" smtClean="0"/>
              <a:t>!</a:t>
            </a:r>
          </a:p>
          <a:p>
            <a:r>
              <a:rPr lang="en-US" altLang="ko-KR" baseline="0" dirty="0" smtClean="0"/>
              <a:t>-(U3) </a:t>
            </a:r>
            <a:r>
              <a:rPr lang="ko-KR" altLang="en-US" baseline="0" dirty="0" smtClean="0"/>
              <a:t>게임 </a:t>
            </a:r>
            <a:r>
              <a:rPr lang="ko-KR" altLang="en-US" baseline="0" dirty="0" err="1" smtClean="0"/>
              <a:t>망했나봐</a:t>
            </a:r>
            <a:r>
              <a:rPr lang="en-US" altLang="ko-KR" baseline="0" dirty="0" smtClean="0"/>
              <a:t>~</a:t>
            </a:r>
          </a:p>
          <a:p>
            <a:r>
              <a:rPr lang="en-US" altLang="ko-KR" baseline="0" dirty="0" smtClean="0"/>
              <a:t>-(F9) </a:t>
            </a:r>
            <a:r>
              <a:rPr lang="ko-KR" altLang="en-US" baseline="0" dirty="0" smtClean="0"/>
              <a:t>가운데</a:t>
            </a:r>
            <a:r>
              <a:rPr lang="en-US" altLang="ko-KR" baseline="0" dirty="0" smtClean="0"/>
              <a:t>?.. </a:t>
            </a:r>
            <a:r>
              <a:rPr lang="ko-KR" altLang="en-US" baseline="0" dirty="0" smtClean="0"/>
              <a:t>아 밀밭이면 찾기 진짜 힘든데</a:t>
            </a:r>
            <a:r>
              <a:rPr lang="en-US" altLang="ko-KR" baseline="0" dirty="0" smtClean="0"/>
              <a:t>.. (</a:t>
            </a:r>
            <a:r>
              <a:rPr lang="en-US" altLang="ko-KR" baseline="0" dirty="0" err="1" smtClean="0"/>
              <a:t>ks</a:t>
            </a:r>
            <a:r>
              <a:rPr lang="ko-KR" altLang="en-US" baseline="0" dirty="0" smtClean="0"/>
              <a:t>를 보며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여기도 없어</a:t>
            </a:r>
            <a:r>
              <a:rPr lang="en-US" altLang="ko-KR" baseline="0" dirty="0" smtClean="0"/>
              <a:t>.. </a:t>
            </a:r>
            <a:r>
              <a:rPr lang="ko-KR" altLang="en-US" baseline="0" dirty="0" smtClean="0"/>
              <a:t>한바퀴 다 </a:t>
            </a:r>
            <a:r>
              <a:rPr lang="ko-KR" altLang="en-US" baseline="0" dirty="0" err="1" smtClean="0"/>
              <a:t>찾았잖아</a:t>
            </a:r>
            <a:r>
              <a:rPr lang="en-US" altLang="ko-KR" baseline="0" dirty="0" smtClean="0"/>
              <a:t>.. </a:t>
            </a:r>
            <a:r>
              <a:rPr lang="ko-KR" altLang="en-US" baseline="0" dirty="0" smtClean="0"/>
              <a:t>일로 </a:t>
            </a:r>
            <a:r>
              <a:rPr lang="ko-KR" altLang="en-US" baseline="0" dirty="0" err="1" smtClean="0"/>
              <a:t>와바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가운데로 가자 이제</a:t>
            </a:r>
            <a:endParaRPr lang="en-US" altLang="ko-KR" baseline="0" dirty="0" smtClean="0"/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강종ㅋㅋㅋㅋㅋ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엌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빡종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? / </a:t>
            </a:r>
            <a:r>
              <a:rPr lang="ko-KR" altLang="en-US" baseline="0" dirty="0" err="1" smtClean="0"/>
              <a:t>랜뽑ㅋㅋㅋㅋㅋ</a:t>
            </a:r>
            <a:r>
              <a:rPr lang="en-US" altLang="ko-KR" baseline="0" dirty="0" smtClean="0"/>
              <a:t> / </a:t>
            </a:r>
            <a:r>
              <a:rPr lang="ko-KR" altLang="en-US" baseline="0" dirty="0" err="1" smtClean="0"/>
              <a:t>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강제 접속 종료한 </a:t>
            </a:r>
            <a:r>
              <a:rPr lang="en-US" altLang="ko-KR" baseline="0" dirty="0" smtClean="0"/>
              <a:t>3p</a:t>
            </a:r>
            <a:r>
              <a:rPr lang="ko-KR" altLang="en-US" baseline="0" dirty="0" smtClean="0"/>
              <a:t>을 보고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개구</a:t>
            </a:r>
            <a:r>
              <a:rPr lang="ko-KR" altLang="en-US" baseline="0" dirty="0" smtClean="0"/>
              <a:t> 찾기 시작</a:t>
            </a:r>
            <a:r>
              <a:rPr lang="en-US" altLang="ko-KR" baseline="0" dirty="0" smtClean="0"/>
              <a:t>! / </a:t>
            </a:r>
            <a:r>
              <a:rPr lang="ko-KR" altLang="en-US" baseline="0" dirty="0" smtClean="0"/>
              <a:t>과연 </a:t>
            </a:r>
            <a:r>
              <a:rPr lang="ko-KR" altLang="en-US" baseline="0" dirty="0" err="1" smtClean="0"/>
              <a:t>개구는</a:t>
            </a:r>
            <a:r>
              <a:rPr lang="en-US" altLang="ko-KR" baseline="0" dirty="0" smtClean="0"/>
              <a:t>? / </a:t>
            </a:r>
            <a:r>
              <a:rPr lang="ko-KR" altLang="en-US" baseline="0" dirty="0" smtClean="0"/>
              <a:t>탈출 </a:t>
            </a:r>
            <a:r>
              <a:rPr lang="ko-KR" altLang="en-US" baseline="0" dirty="0" err="1" smtClean="0"/>
              <a:t>가즈아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대탈출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시작ㅋㅋㅋㅋ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게임 흐름에 몰입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기대감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천천히 빠르게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천천히 </a:t>
            </a:r>
            <a:r>
              <a:rPr lang="ko-KR" altLang="en-US" baseline="0" dirty="0" err="1" smtClean="0"/>
              <a:t>빠르게ㅋㅋㅋㅋ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천천히 빠르게는 </a:t>
            </a:r>
            <a:r>
              <a:rPr lang="ko-KR" altLang="en-US" baseline="0" dirty="0" err="1" smtClean="0"/>
              <a:t>뭐야ㅋㅋㅋㅋ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말을 </a:t>
            </a:r>
            <a:r>
              <a:rPr lang="ko-KR" altLang="en-US" baseline="0" dirty="0" err="1" smtClean="0"/>
              <a:t>따라함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긴장감</a:t>
            </a:r>
            <a:r>
              <a:rPr lang="en-US" altLang="ko-KR" baseline="0" dirty="0" smtClean="0"/>
              <a:t>;; / </a:t>
            </a:r>
            <a:r>
              <a:rPr lang="ko-KR" altLang="en-US" baseline="0" dirty="0" smtClean="0"/>
              <a:t>이게 </a:t>
            </a:r>
            <a:r>
              <a:rPr lang="ko-KR" altLang="en-US" baseline="0" dirty="0" err="1" smtClean="0"/>
              <a:t>공포겜이지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긴장된다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아아아</a:t>
            </a:r>
            <a:r>
              <a:rPr lang="ko-KR" altLang="en-US" baseline="0" dirty="0" smtClean="0"/>
              <a:t> 빨리 나와라</a:t>
            </a:r>
            <a:r>
              <a:rPr lang="en-US" altLang="ko-KR" baseline="0" dirty="0" smtClean="0"/>
              <a:t>~ / </a:t>
            </a:r>
            <a:r>
              <a:rPr lang="ko-KR" altLang="en-US" baseline="0" dirty="0" smtClean="0"/>
              <a:t>기대된다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어우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쫄려ㅋㅋㅋ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와 오랜만에 긴장되네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게임 흐름에 몰입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긴장감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기대감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개구</a:t>
            </a:r>
            <a:r>
              <a:rPr lang="ko-KR" altLang="en-US" baseline="0" dirty="0" smtClean="0"/>
              <a:t> 어디</a:t>
            </a:r>
            <a:r>
              <a:rPr lang="en-US" altLang="ko-KR" baseline="0" dirty="0" smtClean="0"/>
              <a:t>? / </a:t>
            </a:r>
            <a:r>
              <a:rPr lang="ko-KR" altLang="en-US" baseline="0" dirty="0" smtClean="0"/>
              <a:t>언덕</a:t>
            </a:r>
            <a:r>
              <a:rPr lang="en-US" altLang="ko-KR" baseline="0" dirty="0" smtClean="0"/>
              <a:t>? / </a:t>
            </a:r>
            <a:r>
              <a:rPr lang="ko-KR" altLang="en-US" baseline="0" dirty="0" err="1" smtClean="0"/>
              <a:t>작집에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있는거</a:t>
            </a:r>
            <a:r>
              <a:rPr lang="ko-KR" altLang="en-US" baseline="0" dirty="0" smtClean="0"/>
              <a:t> 아니에요</a:t>
            </a:r>
            <a:r>
              <a:rPr lang="en-US" altLang="ko-KR" baseline="0" dirty="0" smtClean="0"/>
              <a:t>? / </a:t>
            </a:r>
            <a:r>
              <a:rPr lang="ko-KR" altLang="en-US" baseline="0" dirty="0" err="1" smtClean="0"/>
              <a:t>작집인가</a:t>
            </a:r>
            <a:r>
              <a:rPr lang="ko-KR" altLang="en-US" baseline="0" dirty="0" smtClean="0"/>
              <a:t> 진짜</a:t>
            </a:r>
            <a:r>
              <a:rPr lang="en-US" altLang="ko-KR" baseline="0" dirty="0" smtClean="0"/>
              <a:t>? / </a:t>
            </a:r>
            <a:r>
              <a:rPr lang="ko-KR" altLang="en-US" baseline="0" dirty="0" smtClean="0"/>
              <a:t>중앙인가</a:t>
            </a:r>
            <a:r>
              <a:rPr lang="en-US" altLang="ko-KR" baseline="0" dirty="0" smtClean="0"/>
              <a:t>? / </a:t>
            </a:r>
            <a:r>
              <a:rPr lang="ko-KR" altLang="en-US" baseline="0" dirty="0" err="1" smtClean="0"/>
              <a:t>왤케</a:t>
            </a:r>
            <a:r>
              <a:rPr lang="ko-KR" altLang="en-US" baseline="0" dirty="0" smtClean="0"/>
              <a:t> 안보이냐 </a:t>
            </a:r>
            <a:r>
              <a:rPr lang="ko-KR" altLang="en-US" baseline="0" dirty="0" err="1" smtClean="0"/>
              <a:t>ㅠㅠ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의견을 공유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함께 게임을 즐김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개구찾는</a:t>
            </a:r>
            <a:r>
              <a:rPr lang="ko-KR" altLang="en-US" baseline="0" dirty="0" smtClean="0"/>
              <a:t> 하이에나들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없다옹ㅋㅋㅋㅋ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개구를</a:t>
            </a:r>
            <a:r>
              <a:rPr lang="ko-KR" altLang="en-US" baseline="0" dirty="0" smtClean="0"/>
              <a:t> 찾습니다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공포겜이네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방송천재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망겜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드립에</a:t>
            </a:r>
            <a:r>
              <a:rPr lang="ko-KR" altLang="en-US" baseline="0" dirty="0" smtClean="0"/>
              <a:t> 웃음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현재 상황을 희화화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366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12:30~14:20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F9-&gt;F6-&gt;U1-&gt;F4-&gt;R4-&gt;R6-&gt;W7-&gt;F14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개구멍 탐색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스텔스</a:t>
            </a:r>
            <a:endParaRPr lang="en-US" altLang="ko-KR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감정 표현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살인마 조우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-(F9)(</a:t>
            </a:r>
            <a:r>
              <a:rPr lang="ko-KR" altLang="en-US" baseline="0" dirty="0" smtClean="0"/>
              <a:t>탐색하는 살인마를 보고 몸을 숨기며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와</a:t>
            </a:r>
            <a:r>
              <a:rPr lang="en-US" altLang="ko-KR" baseline="0" dirty="0" smtClean="0"/>
              <a:t>…!</a:t>
            </a:r>
          </a:p>
          <a:p>
            <a:r>
              <a:rPr lang="en-US" altLang="ko-KR" baseline="0" dirty="0" smtClean="0"/>
              <a:t>-(F6) </a:t>
            </a:r>
            <a:r>
              <a:rPr lang="ko-KR" altLang="en-US" baseline="0" dirty="0" smtClean="0"/>
              <a:t>일로와 </a:t>
            </a:r>
            <a:r>
              <a:rPr lang="ko-KR" altLang="en-US" baseline="0" dirty="0" err="1" smtClean="0"/>
              <a:t>일로와</a:t>
            </a:r>
            <a:r>
              <a:rPr lang="en-US" altLang="ko-KR" baseline="0" dirty="0" smtClean="0"/>
              <a:t>…</a:t>
            </a:r>
            <a:r>
              <a:rPr lang="ko-KR" altLang="en-US" baseline="0" dirty="0" smtClean="0"/>
              <a:t>미친</a:t>
            </a:r>
            <a:r>
              <a:rPr lang="en-US" altLang="ko-KR" baseline="0" dirty="0" smtClean="0"/>
              <a:t>…</a:t>
            </a:r>
            <a:r>
              <a:rPr lang="ko-KR" altLang="en-US" baseline="0" dirty="0" smtClean="0"/>
              <a:t>미친 게임이야 이거</a:t>
            </a:r>
            <a:r>
              <a:rPr lang="en-US" altLang="ko-KR" baseline="0" dirty="0" smtClean="0"/>
              <a:t>…!</a:t>
            </a:r>
          </a:p>
          <a:p>
            <a:r>
              <a:rPr lang="en-US" altLang="ko-KR" baseline="0" dirty="0" smtClean="0"/>
              <a:t>-(F2) </a:t>
            </a:r>
            <a:r>
              <a:rPr lang="ko-KR" altLang="en-US" baseline="0" dirty="0" smtClean="0"/>
              <a:t>하 왜 안나오냐구요</a:t>
            </a:r>
            <a:r>
              <a:rPr lang="en-US" altLang="ko-KR" baseline="0" dirty="0" smtClean="0"/>
              <a:t>~! </a:t>
            </a:r>
            <a:r>
              <a:rPr lang="ko-KR" altLang="en-US" baseline="0" dirty="0" smtClean="0"/>
              <a:t>어디 </a:t>
            </a:r>
            <a:r>
              <a:rPr lang="ko-KR" altLang="en-US" baseline="0" dirty="0" err="1" smtClean="0"/>
              <a:t>안봤냐구요</a:t>
            </a:r>
            <a:r>
              <a:rPr lang="en-US" altLang="ko-KR" baseline="0" dirty="0" smtClean="0"/>
              <a:t>!</a:t>
            </a:r>
          </a:p>
          <a:p>
            <a:r>
              <a:rPr lang="en-US" altLang="ko-KR" baseline="0" dirty="0" smtClean="0"/>
              <a:t>-(F3) </a:t>
            </a:r>
            <a:r>
              <a:rPr lang="ko-KR" altLang="en-US" baseline="0" dirty="0" smtClean="0"/>
              <a:t>밀밭을 </a:t>
            </a:r>
            <a:r>
              <a:rPr lang="ko-KR" altLang="en-US" baseline="0" dirty="0" err="1" smtClean="0"/>
              <a:t>안보긴</a:t>
            </a:r>
            <a:r>
              <a:rPr lang="ko-KR" altLang="en-US" baseline="0" dirty="0" smtClean="0"/>
              <a:t> 했지</a:t>
            </a:r>
            <a:r>
              <a:rPr lang="en-US" altLang="ko-KR" baseline="0" dirty="0" smtClean="0"/>
              <a:t>…</a:t>
            </a:r>
          </a:p>
          <a:p>
            <a:r>
              <a:rPr lang="en-US" altLang="ko-KR" baseline="0" dirty="0" smtClean="0"/>
              <a:t>-(F4) (</a:t>
            </a:r>
            <a:r>
              <a:rPr lang="ko-KR" altLang="en-US" baseline="0" dirty="0" smtClean="0"/>
              <a:t>몸을 숙이며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헉 온다</a:t>
            </a:r>
            <a:r>
              <a:rPr lang="en-US" altLang="ko-KR" baseline="0" dirty="0" smtClean="0"/>
              <a:t>… </a:t>
            </a:r>
            <a:r>
              <a:rPr lang="ko-KR" altLang="en-US" baseline="0" dirty="0" err="1" smtClean="0"/>
              <a:t>걸린거</a:t>
            </a:r>
            <a:r>
              <a:rPr lang="ko-KR" altLang="en-US" baseline="0" dirty="0" smtClean="0"/>
              <a:t> 같은데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헉 저기 있다</a:t>
            </a:r>
            <a:endParaRPr lang="en-US" altLang="ko-KR" baseline="0" dirty="0" smtClean="0"/>
          </a:p>
          <a:p>
            <a:r>
              <a:rPr lang="en-US" altLang="ko-KR" baseline="0" dirty="0" smtClean="0"/>
              <a:t>-(R4)</a:t>
            </a:r>
            <a:r>
              <a:rPr lang="ko-KR" altLang="en-US" baseline="0" dirty="0" smtClean="0"/>
              <a:t> 일로 </a:t>
            </a:r>
            <a:r>
              <a:rPr lang="ko-KR" altLang="en-US" baseline="0" dirty="0" err="1" smtClean="0"/>
              <a:t>일로</a:t>
            </a:r>
            <a:r>
              <a:rPr lang="en-US" altLang="ko-KR" baseline="0" dirty="0" smtClean="0"/>
              <a:t>…! </a:t>
            </a:r>
            <a:r>
              <a:rPr lang="ko-KR" altLang="en-US" baseline="0" dirty="0" err="1" smtClean="0"/>
              <a:t>뛰어뛰어뛰어</a:t>
            </a:r>
            <a:r>
              <a:rPr lang="en-US" altLang="ko-KR" baseline="0" dirty="0" smtClean="0"/>
              <a:t>…</a:t>
            </a:r>
            <a:r>
              <a:rPr lang="ko-KR" altLang="en-US" baseline="0" dirty="0" err="1" smtClean="0"/>
              <a:t>뛰어뛰어뛰어</a:t>
            </a:r>
            <a:endParaRPr lang="en-US" altLang="ko-KR" baseline="0" dirty="0" smtClean="0"/>
          </a:p>
          <a:p>
            <a:r>
              <a:rPr lang="en-US" altLang="ko-KR" baseline="0" dirty="0" smtClean="0"/>
              <a:t>-(W7) </a:t>
            </a:r>
            <a:r>
              <a:rPr lang="ko-KR" altLang="en-US" baseline="0" dirty="0" smtClean="0"/>
              <a:t>아니 왜 </a:t>
            </a:r>
            <a:r>
              <a:rPr lang="ko-KR" altLang="en-US" baseline="0" dirty="0" err="1" smtClean="0"/>
              <a:t>없는ㄱ</a:t>
            </a:r>
            <a:r>
              <a:rPr lang="en-US" altLang="ko-KR" baseline="0" dirty="0" smtClean="0"/>
              <a:t>…</a:t>
            </a:r>
          </a:p>
          <a:p>
            <a:r>
              <a:rPr lang="en-US" altLang="ko-KR" baseline="0" dirty="0" smtClean="0"/>
              <a:t>-(F14) </a:t>
            </a:r>
            <a:r>
              <a:rPr lang="ko-KR" altLang="en-US" baseline="0" dirty="0" smtClean="0"/>
              <a:t>조건은 맞는데</a:t>
            </a:r>
            <a:r>
              <a:rPr lang="en-US" altLang="ko-KR" baseline="0" dirty="0" smtClean="0"/>
              <a:t>… 2</a:t>
            </a:r>
            <a:r>
              <a:rPr lang="ko-KR" altLang="en-US" baseline="0" dirty="0" smtClean="0"/>
              <a:t>발전기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명</a:t>
            </a:r>
            <a:r>
              <a:rPr lang="en-US" altLang="ko-KR" baseline="0" dirty="0" smtClean="0"/>
              <a:t>…</a:t>
            </a:r>
            <a:r>
              <a:rPr lang="ko-KR" altLang="en-US" baseline="0" dirty="0" err="1" smtClean="0"/>
              <a:t>확실하거든요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-(F14) (</a:t>
            </a:r>
            <a:r>
              <a:rPr lang="ko-KR" altLang="en-US" baseline="0" dirty="0" smtClean="0"/>
              <a:t>살인마 소리가 들리자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앉아</a:t>
            </a:r>
            <a:r>
              <a:rPr lang="en-US" altLang="ko-KR" baseline="0" dirty="0" smtClean="0"/>
              <a:t>! (</a:t>
            </a:r>
            <a:r>
              <a:rPr lang="ko-KR" altLang="en-US" baseline="0" dirty="0" smtClean="0"/>
              <a:t>지나가는 살인마를 보며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오</a:t>
            </a:r>
            <a:r>
              <a:rPr lang="en-US" altLang="ko-KR" baseline="0" dirty="0" smtClean="0"/>
              <a:t>..! </a:t>
            </a:r>
            <a:r>
              <a:rPr lang="ko-KR" altLang="en-US" baseline="0" dirty="0" smtClean="0"/>
              <a:t>오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오</a:t>
            </a:r>
            <a:r>
              <a:rPr lang="en-US" altLang="ko-KR" baseline="0" dirty="0" smtClean="0"/>
              <a:t>…! </a:t>
            </a:r>
            <a:r>
              <a:rPr lang="ko-KR" altLang="en-US" baseline="0" dirty="0" err="1" smtClean="0"/>
              <a:t>오우</a:t>
            </a:r>
            <a:r>
              <a:rPr lang="en-US" altLang="ko-KR" baseline="0" dirty="0" smtClean="0"/>
              <a:t>…</a:t>
            </a:r>
            <a:r>
              <a:rPr lang="ko-KR" altLang="en-US" baseline="0" dirty="0" err="1" smtClean="0"/>
              <a:t>ㅋㅋ야</a:t>
            </a:r>
            <a:r>
              <a:rPr lang="ko-KR" altLang="en-US" baseline="0" dirty="0" smtClean="0"/>
              <a:t> 빨리 가자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일로 가자</a:t>
            </a:r>
            <a:r>
              <a:rPr lang="en-US" altLang="ko-KR" baseline="0" dirty="0" smtClean="0"/>
              <a:t>..</a:t>
            </a:r>
            <a:r>
              <a:rPr lang="ko-KR" altLang="en-US" baseline="0" dirty="0" smtClean="0"/>
              <a:t>앉아</a:t>
            </a:r>
            <a:r>
              <a:rPr lang="en-US" altLang="ko-KR" baseline="0" dirty="0" smtClean="0"/>
              <a:t>!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스피릿이다</a:t>
            </a:r>
            <a:r>
              <a:rPr lang="en-US" altLang="ko-KR" baseline="0" dirty="0" smtClean="0"/>
              <a:t>! / </a:t>
            </a:r>
            <a:r>
              <a:rPr lang="ko-KR" altLang="en-US" baseline="0" dirty="0" smtClean="0"/>
              <a:t>왔다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호우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어우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휴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와우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살인마가 주변을 지나치자 함께 긴장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놀람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헐ㅋㅋㅋㅋ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개무서워ㅠㅠ</a:t>
            </a:r>
            <a:r>
              <a:rPr lang="en-US" altLang="ko-KR" baseline="0" dirty="0" smtClean="0"/>
              <a:t> / </a:t>
            </a:r>
            <a:r>
              <a:rPr lang="ko-KR" altLang="en-US" baseline="0" dirty="0" err="1" smtClean="0"/>
              <a:t>곰보겜ㅋㅋㅋ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어우</a:t>
            </a:r>
            <a:r>
              <a:rPr lang="ko-KR" altLang="en-US" baseline="0" dirty="0" smtClean="0"/>
              <a:t> 숨막혀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ㅋㅋㅋㅋㅋㅋ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긴장감이 웃음 유발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아예 구석 아냐</a:t>
            </a:r>
            <a:r>
              <a:rPr lang="en-US" altLang="ko-KR" baseline="0" dirty="0" smtClean="0"/>
              <a:t>? / </a:t>
            </a:r>
            <a:r>
              <a:rPr lang="ko-KR" altLang="en-US" baseline="0" dirty="0" smtClean="0"/>
              <a:t>트랙터 옆</a:t>
            </a:r>
            <a:r>
              <a:rPr lang="en-US" altLang="ko-KR" baseline="0" dirty="0" smtClean="0"/>
              <a:t>? / </a:t>
            </a:r>
            <a:r>
              <a:rPr lang="ko-KR" altLang="en-US" baseline="0" dirty="0" smtClean="0"/>
              <a:t>처음 언덕일 수도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의견 제시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ㅋㅋㅋㅋㅋㅋ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개꿀잼이다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두근두근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쉿</a:t>
            </a:r>
            <a:r>
              <a:rPr lang="en-US" altLang="ko-KR" baseline="0" dirty="0" smtClean="0"/>
              <a:t> / </a:t>
            </a:r>
            <a:r>
              <a:rPr lang="ko-KR" altLang="en-US" baseline="0" dirty="0" smtClean="0"/>
              <a:t>극한 </a:t>
            </a:r>
            <a:r>
              <a:rPr lang="ko-KR" altLang="en-US" baseline="0" dirty="0" err="1" smtClean="0"/>
              <a:t>스텔스ㅋㅋㅋ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어디있는겨</a:t>
            </a:r>
            <a:r>
              <a:rPr lang="en-US" altLang="ko-KR" baseline="0" dirty="0" smtClean="0"/>
              <a:t> (</a:t>
            </a:r>
            <a:r>
              <a:rPr lang="ko-KR" altLang="en-US" baseline="0" dirty="0" smtClean="0"/>
              <a:t>상황 몰입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공포겜ㅋㅋㅋㅋ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이거 </a:t>
            </a:r>
            <a:r>
              <a:rPr lang="ko-KR" altLang="en-US" baseline="0" dirty="0" err="1" smtClean="0"/>
              <a:t>공포겜</a:t>
            </a:r>
            <a:r>
              <a:rPr lang="ko-KR" altLang="en-US" baseline="0" dirty="0" smtClean="0"/>
              <a:t> 맞다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잠입액션게임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공포겜이야ㅋㅋㅋㅋ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살인마 근처에서 </a:t>
            </a:r>
            <a:r>
              <a:rPr lang="ko-KR" altLang="en-US" baseline="0" dirty="0" err="1" smtClean="0"/>
              <a:t>스텔스하는</a:t>
            </a:r>
            <a:r>
              <a:rPr lang="ko-KR" altLang="en-US" baseline="0" dirty="0" smtClean="0"/>
              <a:t> 모습을 보며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9534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14:20~14:50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F14-&gt;F10-&gt;F8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개구멍 탐색</a:t>
            </a:r>
            <a:endParaRPr lang="en-US" altLang="ko-KR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살인마 조우</a:t>
            </a:r>
            <a:r>
              <a:rPr lang="en-US" altLang="ko-KR" baseline="0" dirty="0" smtClean="0"/>
              <a:t>, 4p </a:t>
            </a:r>
            <a:r>
              <a:rPr lang="ko-KR" altLang="en-US" baseline="0" dirty="0" smtClean="0"/>
              <a:t>부상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-(F10) </a:t>
            </a:r>
            <a:r>
              <a:rPr lang="ko-KR" altLang="en-US" baseline="0" dirty="0" smtClean="0"/>
              <a:t>후</a:t>
            </a:r>
            <a:r>
              <a:rPr lang="en-US" altLang="ko-KR" baseline="0" dirty="0" smtClean="0"/>
              <a:t>..</a:t>
            </a:r>
            <a:r>
              <a:rPr lang="ko-KR" altLang="en-US" baseline="0" dirty="0" smtClean="0"/>
              <a:t>후</a:t>
            </a:r>
            <a:r>
              <a:rPr lang="en-US" altLang="ko-KR" baseline="0" dirty="0" smtClean="0"/>
              <a:t>..</a:t>
            </a:r>
            <a:r>
              <a:rPr lang="ko-KR" altLang="en-US" baseline="0" dirty="0" smtClean="0"/>
              <a:t>야 이거 아웃라스트보다 더 무섭다 이거</a:t>
            </a:r>
            <a:endParaRPr lang="en-US" altLang="ko-KR" baseline="0" dirty="0" smtClean="0"/>
          </a:p>
          <a:p>
            <a:r>
              <a:rPr lang="en-US" altLang="ko-KR" baseline="0" dirty="0" smtClean="0"/>
              <a:t>-(F10) </a:t>
            </a:r>
            <a:r>
              <a:rPr lang="ko-KR" altLang="en-US" baseline="0" dirty="0" smtClean="0"/>
              <a:t>내가 거기 가운데 이미 봤어 친구</a:t>
            </a:r>
            <a:endParaRPr lang="en-US" altLang="ko-KR" baseline="0" dirty="0" smtClean="0"/>
          </a:p>
          <a:p>
            <a:r>
              <a:rPr lang="en-US" altLang="ko-KR" baseline="0" dirty="0" smtClean="0"/>
              <a:t>-(F8) </a:t>
            </a:r>
            <a:r>
              <a:rPr lang="ko-KR" altLang="en-US" baseline="0" dirty="0" smtClean="0"/>
              <a:t>어디 안 봤냐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어디 안 봤냐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아 어디 안 </a:t>
            </a:r>
            <a:r>
              <a:rPr lang="ko-KR" altLang="en-US" baseline="0" dirty="0" err="1" smtClean="0"/>
              <a:t>봤냐ㅋㅋ</a:t>
            </a:r>
            <a:r>
              <a:rPr lang="ko-KR" altLang="en-US" baseline="0" dirty="0" smtClean="0"/>
              <a:t> 다 돌아봤는데 안 나오냐 밀밭 패치되가지고</a:t>
            </a:r>
            <a:endParaRPr lang="en-US" altLang="ko-KR" baseline="0" dirty="0" smtClean="0"/>
          </a:p>
          <a:p>
            <a:r>
              <a:rPr lang="en-US" altLang="ko-KR" baseline="0" dirty="0" smtClean="0"/>
              <a:t>-(F8) </a:t>
            </a:r>
            <a:r>
              <a:rPr lang="ko-KR" altLang="en-US" baseline="0" dirty="0" smtClean="0"/>
              <a:t>야 야 걸렸다</a:t>
            </a:r>
            <a:endParaRPr lang="en-US" altLang="ko-KR" baseline="0" dirty="0" smtClean="0"/>
          </a:p>
          <a:p>
            <a:r>
              <a:rPr lang="en-US" altLang="ko-KR" baseline="0" dirty="0" smtClean="0"/>
              <a:t>-(F8) (</a:t>
            </a:r>
            <a:r>
              <a:rPr lang="ko-KR" altLang="en-US" baseline="0" dirty="0" smtClean="0"/>
              <a:t>살인마에게 발각 후 </a:t>
            </a:r>
            <a:r>
              <a:rPr lang="en-US" altLang="ko-KR" baseline="0" dirty="0" smtClean="0"/>
              <a:t>4p </a:t>
            </a:r>
            <a:r>
              <a:rPr lang="ko-KR" altLang="en-US" baseline="0" dirty="0" smtClean="0"/>
              <a:t>부상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하 씨</a:t>
            </a:r>
            <a:r>
              <a:rPr lang="en-US" altLang="ko-KR" baseline="0" dirty="0" smtClean="0"/>
              <a:t>…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아웃라스트ㅋㅋㅋㅋ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암네시아인가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왜케</a:t>
            </a:r>
            <a:r>
              <a:rPr lang="ko-KR" altLang="en-US" baseline="0" dirty="0" smtClean="0"/>
              <a:t> 살 떨리지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타 게임 언급에 반응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오늘 </a:t>
            </a:r>
            <a:r>
              <a:rPr lang="ko-KR" altLang="en-US" baseline="0" dirty="0" err="1" smtClean="0"/>
              <a:t>유튭각</a:t>
            </a:r>
            <a:r>
              <a:rPr lang="ko-KR" altLang="en-US" baseline="0" dirty="0" smtClean="0"/>
              <a:t> 많이 나오네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왜 술래잡기에서 </a:t>
            </a:r>
            <a:r>
              <a:rPr lang="ko-KR" altLang="en-US" baseline="0" dirty="0" err="1" smtClean="0"/>
              <a:t>곰보겜하누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아 </a:t>
            </a:r>
            <a:r>
              <a:rPr lang="ko-KR" altLang="en-US" baseline="0" dirty="0" err="1" smtClean="0"/>
              <a:t>재밌다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트랙터 위</a:t>
            </a:r>
            <a:r>
              <a:rPr lang="en-US" altLang="ko-KR" baseline="0" dirty="0" smtClean="0"/>
              <a:t>? / </a:t>
            </a:r>
            <a:r>
              <a:rPr lang="ko-KR" altLang="en-US" baseline="0" dirty="0" err="1" smtClean="0"/>
              <a:t>맵</a:t>
            </a:r>
            <a:r>
              <a:rPr lang="ko-KR" altLang="en-US" baseline="0" dirty="0" smtClean="0"/>
              <a:t> 구석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개구아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나와주세요오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어디 안 봤지</a:t>
            </a:r>
            <a:r>
              <a:rPr lang="en-US" altLang="ko-KR" baseline="0" dirty="0" smtClean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8189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14:50~15:35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F8-&gt;F10-&gt;F13-&gt;R5-&gt;W4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개구멍 탐색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캐비닛 숨기</a:t>
            </a:r>
            <a:endParaRPr lang="en-US" altLang="ko-KR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정보 전달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감정 표현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4p </a:t>
            </a:r>
            <a:r>
              <a:rPr lang="ko-KR" altLang="en-US" baseline="0" dirty="0" smtClean="0"/>
              <a:t>빈사</a:t>
            </a:r>
            <a:r>
              <a:rPr lang="en-US" altLang="ko-KR" baseline="0" dirty="0" smtClean="0"/>
              <a:t>, 4p </a:t>
            </a:r>
            <a:r>
              <a:rPr lang="ko-KR" altLang="en-US" baseline="0" dirty="0" smtClean="0"/>
              <a:t>희생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개구멍 생성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-(F10) </a:t>
            </a:r>
            <a:r>
              <a:rPr lang="ko-KR" altLang="en-US" baseline="0" dirty="0" smtClean="0"/>
              <a:t>난 보호색이었다</a:t>
            </a:r>
            <a:r>
              <a:rPr lang="en-US" altLang="ko-KR" baseline="0" dirty="0" smtClean="0"/>
              <a:t>…</a:t>
            </a:r>
          </a:p>
          <a:p>
            <a:r>
              <a:rPr lang="en-US" altLang="ko-KR" baseline="0" dirty="0" smtClean="0"/>
              <a:t>-(F13) </a:t>
            </a:r>
            <a:r>
              <a:rPr lang="ko-KR" altLang="en-US" baseline="0" dirty="0" smtClean="0"/>
              <a:t>아니 진짜 이거 버그임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님들 이거 버그임</a:t>
            </a:r>
            <a:endParaRPr lang="en-US" altLang="ko-KR" baseline="0" dirty="0" smtClean="0"/>
          </a:p>
          <a:p>
            <a:r>
              <a:rPr lang="en-US" altLang="ko-KR" baseline="0" dirty="0" smtClean="0"/>
              <a:t>-(R5) </a:t>
            </a:r>
            <a:r>
              <a:rPr lang="ko-KR" altLang="en-US" baseline="0" dirty="0" smtClean="0"/>
              <a:t>왜 안 나오냐고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왜 안 나오냐고 왜 </a:t>
            </a:r>
            <a:r>
              <a:rPr lang="ko-KR" altLang="en-US" baseline="0" dirty="0" err="1" smtClean="0"/>
              <a:t>왜</a:t>
            </a:r>
            <a:r>
              <a:rPr lang="en-US" altLang="ko-KR" baseline="0" dirty="0" smtClean="0"/>
              <a:t>! </a:t>
            </a:r>
            <a:r>
              <a:rPr lang="ko-KR" altLang="en-US" baseline="0" dirty="0" smtClean="0"/>
              <a:t>어딜 안 봤는데</a:t>
            </a:r>
            <a:endParaRPr lang="en-US" altLang="ko-KR" baseline="0" dirty="0" smtClean="0"/>
          </a:p>
          <a:p>
            <a:r>
              <a:rPr lang="en-US" altLang="ko-KR" baseline="0" dirty="0" smtClean="0"/>
              <a:t>-(W4) </a:t>
            </a:r>
            <a:r>
              <a:rPr lang="ko-KR" altLang="en-US" baseline="0" dirty="0" smtClean="0"/>
              <a:t>빨리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캐비닛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안으로 들어가야 돼</a:t>
            </a:r>
            <a:endParaRPr lang="en-US" altLang="ko-KR" baseline="0" dirty="0" smtClean="0"/>
          </a:p>
          <a:p>
            <a:r>
              <a:rPr lang="en-US" altLang="ko-KR" baseline="0" dirty="0" smtClean="0"/>
              <a:t>-(W4) (3p</a:t>
            </a:r>
            <a:r>
              <a:rPr lang="ko-KR" altLang="en-US" baseline="0" dirty="0" smtClean="0"/>
              <a:t>이 접속을</a:t>
            </a:r>
            <a:r>
              <a:rPr lang="en-US" altLang="ko-KR" baseline="0" dirty="0" smtClean="0"/>
              <a:t>) </a:t>
            </a:r>
            <a:r>
              <a:rPr lang="ko-KR" altLang="en-US" baseline="0" dirty="0" err="1" smtClean="0"/>
              <a:t>강종해서</a:t>
            </a:r>
            <a:r>
              <a:rPr lang="ko-KR" altLang="en-US" baseline="0" dirty="0" smtClean="0"/>
              <a:t> 안 </a:t>
            </a:r>
            <a:r>
              <a:rPr lang="ko-KR" altLang="en-US" baseline="0" dirty="0" err="1" smtClean="0"/>
              <a:t>나온건가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-(W4) (</a:t>
            </a:r>
            <a:r>
              <a:rPr lang="ko-KR" altLang="en-US" baseline="0" dirty="0" smtClean="0"/>
              <a:t>시청자에게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트랙터 위에는 안 나와요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돌 위에는 다 봤어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도망가</a:t>
            </a:r>
            <a:r>
              <a:rPr lang="en-US" altLang="ko-KR" baseline="0" dirty="0" smtClean="0"/>
              <a:t>!! / </a:t>
            </a:r>
            <a:r>
              <a:rPr lang="ko-KR" altLang="en-US" baseline="0" dirty="0" smtClean="0"/>
              <a:t>안돼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펭민</a:t>
            </a:r>
            <a:r>
              <a:rPr lang="ko-KR" altLang="en-US" baseline="0" dirty="0" smtClean="0"/>
              <a:t> 팔았다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아이고오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앙대</a:t>
            </a:r>
            <a:r>
              <a:rPr lang="en-US" altLang="ko-KR" baseline="0" dirty="0" smtClean="0"/>
              <a:t>!!! / </a:t>
            </a:r>
            <a:r>
              <a:rPr lang="ko-KR" altLang="en-US" baseline="0" dirty="0" err="1" smtClean="0"/>
              <a:t>잘가</a:t>
            </a:r>
            <a:r>
              <a:rPr lang="ko-KR" altLang="en-US" baseline="0" dirty="0" smtClean="0"/>
              <a:t> 친구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ㅅㅈㄱㅇ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ㅠㅠㅠㅠ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미아내ㅜㅜ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함께 다니던 생존자가 살인마에게 </a:t>
            </a:r>
            <a:r>
              <a:rPr lang="ko-KR" altLang="en-US" baseline="0" dirty="0" err="1" smtClean="0"/>
              <a:t>공격당하고</a:t>
            </a:r>
            <a:r>
              <a:rPr lang="ko-KR" altLang="en-US" baseline="0" dirty="0" smtClean="0"/>
              <a:t> 흩어진 후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강종 버그 아님</a:t>
            </a:r>
            <a:r>
              <a:rPr lang="en-US" altLang="ko-KR" baseline="0" dirty="0" smtClean="0"/>
              <a:t>? / </a:t>
            </a:r>
            <a:r>
              <a:rPr lang="ko-KR" altLang="en-US" baseline="0" dirty="0" smtClean="0"/>
              <a:t>아무튼 버그임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이젠 나온다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버그일수도</a:t>
            </a:r>
            <a:endParaRPr lang="en-US" altLang="ko-KR" baseline="0" dirty="0" smtClean="0"/>
          </a:p>
          <a:p>
            <a:r>
              <a:rPr lang="en-US" altLang="ko-KR" baseline="0" dirty="0" smtClean="0"/>
              <a:t>-4</a:t>
            </a:r>
            <a:r>
              <a:rPr lang="ko-KR" altLang="en-US" baseline="0" dirty="0" smtClean="0"/>
              <a:t>바</a:t>
            </a:r>
            <a:r>
              <a:rPr lang="en-US" altLang="ko-KR" baseline="0" dirty="0" smtClean="0"/>
              <a:t>… / 4</a:t>
            </a:r>
            <a:r>
              <a:rPr lang="ko-KR" altLang="en-US" baseline="0" dirty="0" smtClean="0"/>
              <a:t>바 </a:t>
            </a:r>
            <a:r>
              <a:rPr lang="en-US" altLang="ko-KR" baseline="0" dirty="0" smtClean="0"/>
              <a:t>/ 4</a:t>
            </a:r>
            <a:r>
              <a:rPr lang="ko-KR" altLang="en-US" baseline="0" dirty="0" err="1" smtClean="0"/>
              <a:t>바ㅠㅠ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희생되는 </a:t>
            </a:r>
            <a:r>
              <a:rPr lang="en-US" altLang="ko-KR" baseline="0" dirty="0" smtClean="0"/>
              <a:t>4</a:t>
            </a:r>
            <a:r>
              <a:rPr lang="ko-KR" altLang="en-US" baseline="0" dirty="0" err="1" smtClean="0"/>
              <a:t>픽을</a:t>
            </a:r>
            <a:r>
              <a:rPr lang="ko-KR" altLang="en-US" baseline="0" dirty="0" smtClean="0"/>
              <a:t> 보며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버그겜</a:t>
            </a:r>
            <a:r>
              <a:rPr lang="ko-KR" altLang="en-US" baseline="0" dirty="0" smtClean="0"/>
              <a:t> 수준</a:t>
            </a:r>
            <a:r>
              <a:rPr lang="en-US" altLang="ko-KR" baseline="0" dirty="0" smtClean="0"/>
              <a:t>.. / </a:t>
            </a:r>
            <a:r>
              <a:rPr lang="ko-KR" altLang="en-US" baseline="0" dirty="0" smtClean="0"/>
              <a:t>이제 </a:t>
            </a:r>
            <a:r>
              <a:rPr lang="ko-KR" altLang="en-US" baseline="0" dirty="0" err="1" smtClean="0"/>
              <a:t>뜬건가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개구</a:t>
            </a:r>
            <a:r>
              <a:rPr lang="en-US" altLang="ko-KR" baseline="0" dirty="0" smtClean="0"/>
              <a:t>? / </a:t>
            </a:r>
            <a:r>
              <a:rPr lang="ko-KR" altLang="en-US" baseline="0" dirty="0" smtClean="0"/>
              <a:t>헐 진짜 강종이라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개구발견하면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이기넹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희생 후 개구멍이 출현하는 모습을 보고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3347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15:35~17:00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W4-&gt;U1-&gt;W2-&gt;W3-&gt;W5-&gt;W7-&gt;F10-&gt;F12-&gt;F6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개구멍 탐색</a:t>
            </a:r>
            <a:endParaRPr lang="en-US" altLang="ko-KR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정보 전달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감정 표현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시청자 소통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개구멍 닫힘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엔드게임</a:t>
            </a:r>
            <a:r>
              <a:rPr lang="en-US" altLang="ko-KR" baseline="0" dirty="0" smtClean="0"/>
              <a:t>)</a:t>
            </a:r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-(W2) </a:t>
            </a:r>
            <a:r>
              <a:rPr lang="ko-KR" altLang="en-US" baseline="0" dirty="0" smtClean="0"/>
              <a:t>어디야</a:t>
            </a:r>
            <a:r>
              <a:rPr lang="en-US" altLang="ko-KR" baseline="0" dirty="0" smtClean="0"/>
              <a:t>…</a:t>
            </a:r>
          </a:p>
          <a:p>
            <a:r>
              <a:rPr lang="en-US" altLang="ko-KR" baseline="0" dirty="0" smtClean="0"/>
              <a:t>-(W3) </a:t>
            </a:r>
            <a:r>
              <a:rPr lang="ko-KR" altLang="en-US" baseline="0" dirty="0" smtClean="0"/>
              <a:t>어디서 닫았는데</a:t>
            </a:r>
            <a:endParaRPr lang="en-US" altLang="ko-KR" baseline="0" dirty="0" smtClean="0"/>
          </a:p>
          <a:p>
            <a:r>
              <a:rPr lang="en-US" altLang="ko-KR" baseline="0" dirty="0" smtClean="0"/>
              <a:t>-(W5) </a:t>
            </a:r>
            <a:r>
              <a:rPr lang="ko-KR" altLang="en-US" baseline="0" dirty="0" smtClean="0"/>
              <a:t>어디 닫았는데 어디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-(W5) </a:t>
            </a:r>
            <a:r>
              <a:rPr lang="ko-KR" altLang="en-US" baseline="0" dirty="0" smtClean="0"/>
              <a:t>아 시간 너무 없다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시간이 너무 없다</a:t>
            </a:r>
            <a:r>
              <a:rPr lang="en-US" altLang="ko-KR" baseline="0" dirty="0" smtClean="0"/>
              <a:t>~ </a:t>
            </a:r>
            <a:r>
              <a:rPr lang="ko-KR" altLang="en-US" baseline="0" dirty="0" smtClean="0"/>
              <a:t>안 보인다</a:t>
            </a:r>
            <a:r>
              <a:rPr lang="en-US" altLang="ko-KR" baseline="0" dirty="0" smtClean="0"/>
              <a:t>~</a:t>
            </a:r>
          </a:p>
          <a:p>
            <a:r>
              <a:rPr lang="en-US" altLang="ko-KR" baseline="0" dirty="0" smtClean="0"/>
              <a:t>-(W7) </a:t>
            </a:r>
            <a:r>
              <a:rPr lang="ko-KR" altLang="en-US" baseline="0" dirty="0" smtClean="0"/>
              <a:t>밀밭일까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너무 안 보임</a:t>
            </a:r>
            <a:endParaRPr lang="en-US" altLang="ko-KR" baseline="0" dirty="0" smtClean="0"/>
          </a:p>
          <a:p>
            <a:r>
              <a:rPr lang="en-US" altLang="ko-KR" baseline="0" dirty="0" smtClean="0"/>
              <a:t>-(F10) </a:t>
            </a:r>
            <a:r>
              <a:rPr lang="ko-KR" altLang="en-US" baseline="0" dirty="0" err="1" smtClean="0"/>
              <a:t>짝집</a:t>
            </a:r>
            <a:r>
              <a:rPr lang="en-US" altLang="ko-KR" baseline="0" dirty="0" smtClean="0"/>
              <a:t>(</a:t>
            </a:r>
            <a:r>
              <a:rPr lang="en-US" altLang="ko-KR" baseline="0" dirty="0" err="1" smtClean="0"/>
              <a:t>ks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이어라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짝집일</a:t>
            </a:r>
            <a:r>
              <a:rPr lang="ko-KR" altLang="en-US" baseline="0" dirty="0" smtClean="0"/>
              <a:t> 리가 없지</a:t>
            </a:r>
            <a:r>
              <a:rPr lang="en-US" altLang="ko-KR" baseline="0" dirty="0" smtClean="0"/>
              <a:t>…</a:t>
            </a:r>
          </a:p>
          <a:p>
            <a:r>
              <a:rPr lang="en-US" altLang="ko-KR" baseline="0" dirty="0" smtClean="0"/>
              <a:t>-(F12) (</a:t>
            </a:r>
            <a:r>
              <a:rPr lang="ko-KR" altLang="en-US" baseline="0" dirty="0" smtClean="0"/>
              <a:t>살인마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쟨 소리를 보고 </a:t>
            </a:r>
            <a:r>
              <a:rPr lang="ko-KR" altLang="en-US" baseline="0" dirty="0" err="1" smtClean="0"/>
              <a:t>닫아가지고</a:t>
            </a:r>
            <a:r>
              <a:rPr lang="en-US" altLang="ko-KR" baseline="0" dirty="0" smtClean="0"/>
              <a:t>…</a:t>
            </a:r>
          </a:p>
          <a:p>
            <a:r>
              <a:rPr lang="en-US" altLang="ko-KR" baseline="0" dirty="0" smtClean="0"/>
              <a:t>-(F12) (</a:t>
            </a:r>
            <a:r>
              <a:rPr lang="ko-KR" altLang="en-US" baseline="0" dirty="0" smtClean="0"/>
              <a:t>시청자 글을 보고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어디</a:t>
            </a:r>
            <a:r>
              <a:rPr lang="en-US" altLang="ko-KR" baseline="0" dirty="0" smtClean="0"/>
              <a:t>? </a:t>
            </a:r>
            <a:r>
              <a:rPr lang="ko-KR" altLang="en-US" baseline="0" dirty="0" err="1" smtClean="0"/>
              <a:t>펭</a:t>
            </a:r>
            <a:r>
              <a:rPr lang="ko-KR" altLang="en-US" baseline="0" dirty="0" smtClean="0"/>
              <a:t> 민이 죽은 곳 근처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가보자고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-(F6) </a:t>
            </a:r>
            <a:r>
              <a:rPr lang="ko-KR" altLang="en-US" baseline="0" dirty="0" smtClean="0"/>
              <a:t>님들 진짜 시간이 없음</a:t>
            </a:r>
            <a:r>
              <a:rPr lang="en-US" altLang="ko-KR" baseline="0" dirty="0" smtClean="0"/>
              <a:t>!!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엔드게임</a:t>
            </a:r>
            <a:r>
              <a:rPr lang="ko-KR" altLang="en-US" baseline="0" dirty="0" smtClean="0"/>
              <a:t> 시작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알고 있었네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있긴 </a:t>
            </a:r>
            <a:r>
              <a:rPr lang="ko-KR" altLang="en-US" baseline="0" dirty="0" err="1" smtClean="0"/>
              <a:t>있었나본데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스피릿은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개구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찾았는뎈ㅋ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위치만 알면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어디있을까</a:t>
            </a:r>
            <a:r>
              <a:rPr lang="en-US" altLang="ko-KR" baseline="0" dirty="0" smtClean="0"/>
              <a:t>? / </a:t>
            </a:r>
            <a:r>
              <a:rPr lang="ko-KR" altLang="en-US" baseline="0" dirty="0" smtClean="0"/>
              <a:t>이러면 건 곳 근처인데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펭민이</a:t>
            </a:r>
            <a:r>
              <a:rPr lang="ko-KR" altLang="en-US" baseline="0" dirty="0" smtClean="0"/>
              <a:t> 죽은 곳 </a:t>
            </a:r>
            <a:r>
              <a:rPr lang="ko-KR" altLang="en-US" baseline="0" dirty="0" err="1" smtClean="0"/>
              <a:t>근처인갑다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어디 있었던 거지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펭민이</a:t>
            </a:r>
            <a:r>
              <a:rPr lang="ko-KR" altLang="en-US" baseline="0" dirty="0" smtClean="0"/>
              <a:t> 죽은 곳 근처 가봐요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의견 제시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개구</a:t>
            </a:r>
            <a:r>
              <a:rPr lang="ko-KR" altLang="en-US" baseline="0" dirty="0" smtClean="0"/>
              <a:t> 위에 서있으면 </a:t>
            </a:r>
            <a:r>
              <a:rPr lang="ko-KR" altLang="en-US" baseline="0" dirty="0" err="1" smtClean="0"/>
              <a:t>레전드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과연 탈출일까 촉수일까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제발 </a:t>
            </a:r>
            <a:r>
              <a:rPr lang="ko-KR" altLang="en-US" baseline="0" dirty="0" err="1" smtClean="0"/>
              <a:t>구사일생ㅜㅜ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단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분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게임 결말에 대한 기대감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펭민</a:t>
            </a:r>
            <a:r>
              <a:rPr lang="ko-KR" altLang="en-US" baseline="0" dirty="0" smtClean="0"/>
              <a:t> 죽은 곳 근처 아닐까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작집엔</a:t>
            </a:r>
            <a:r>
              <a:rPr lang="ko-KR" altLang="en-US" baseline="0" dirty="0" smtClean="0"/>
              <a:t> 없음</a:t>
            </a:r>
            <a:r>
              <a:rPr lang="en-US" altLang="ko-KR" baseline="0" dirty="0" smtClean="0"/>
              <a:t>? / </a:t>
            </a:r>
            <a:r>
              <a:rPr lang="ko-KR" altLang="en-US" baseline="0" dirty="0" smtClean="0"/>
              <a:t>아까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픽 죽은 곳 아닐까요</a:t>
            </a:r>
            <a:r>
              <a:rPr lang="en-US" altLang="ko-KR" baseline="0" dirty="0" smtClean="0"/>
              <a:t>? / </a:t>
            </a:r>
            <a:r>
              <a:rPr lang="ko-KR" altLang="en-US" baseline="0" dirty="0" smtClean="0"/>
              <a:t>어디지 진짜</a:t>
            </a:r>
            <a:r>
              <a:rPr lang="en-US" altLang="ko-KR" baseline="0" dirty="0" smtClean="0"/>
              <a:t> / </a:t>
            </a:r>
            <a:r>
              <a:rPr lang="ko-KR" altLang="en-US" baseline="0" dirty="0" err="1" smtClean="0"/>
              <a:t>작집쪽</a:t>
            </a:r>
            <a:r>
              <a:rPr lang="ko-KR" altLang="en-US" baseline="0" dirty="0" smtClean="0"/>
              <a:t> 근처 있었음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4311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17:00~18:10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U1-&gt;W2-&gt;W3-&gt;W5-&gt;F14-&gt;F8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개구멍 탐색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사망</a:t>
            </a:r>
            <a:endParaRPr lang="en-US" altLang="ko-KR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정보 전달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감정 표현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시청자 소통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플레이어 사망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엔드게임</a:t>
            </a:r>
            <a:r>
              <a:rPr lang="ko-KR" altLang="en-US" baseline="0" dirty="0" smtClean="0"/>
              <a:t> 시간제한</a:t>
            </a:r>
            <a:r>
              <a:rPr lang="en-US" altLang="ko-KR" baseline="0" dirty="0" smtClean="0"/>
              <a:t>)</a:t>
            </a:r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-(W2) </a:t>
            </a:r>
            <a:r>
              <a:rPr lang="ko-KR" altLang="en-US" baseline="0" dirty="0" err="1" smtClean="0"/>
              <a:t>펭</a:t>
            </a:r>
            <a:r>
              <a:rPr lang="ko-KR" altLang="en-US" baseline="0" dirty="0" smtClean="0"/>
              <a:t> 민아</a:t>
            </a:r>
            <a:r>
              <a:rPr lang="en-US" altLang="ko-KR" baseline="0" dirty="0" smtClean="0"/>
              <a:t>! </a:t>
            </a:r>
            <a:r>
              <a:rPr lang="ko-KR" altLang="en-US" baseline="0" dirty="0" err="1" smtClean="0"/>
              <a:t>펭</a:t>
            </a:r>
            <a:r>
              <a:rPr lang="ko-KR" altLang="en-US" baseline="0" dirty="0" smtClean="0"/>
              <a:t> 민아</a:t>
            </a:r>
            <a:r>
              <a:rPr lang="en-US" altLang="ko-KR" baseline="0" dirty="0" smtClean="0"/>
              <a:t>! </a:t>
            </a:r>
            <a:r>
              <a:rPr lang="ko-KR" altLang="en-US" baseline="0" dirty="0" smtClean="0"/>
              <a:t>답을 알려줘</a:t>
            </a:r>
            <a:r>
              <a:rPr lang="en-US" altLang="ko-KR" baseline="0" dirty="0" smtClean="0"/>
              <a:t>!</a:t>
            </a:r>
          </a:p>
          <a:p>
            <a:r>
              <a:rPr lang="en-US" altLang="ko-KR" baseline="0" dirty="0" smtClean="0"/>
              <a:t>-(W3) </a:t>
            </a:r>
            <a:r>
              <a:rPr lang="ko-KR" altLang="en-US" baseline="0" dirty="0" err="1" smtClean="0"/>
              <a:t>펭</a:t>
            </a:r>
            <a:r>
              <a:rPr lang="ko-KR" altLang="en-US" baseline="0" dirty="0" smtClean="0"/>
              <a:t> 민아 보고 있다면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아니 채팅 치라는 얘기가 </a:t>
            </a:r>
            <a:r>
              <a:rPr lang="ko-KR" altLang="en-US" baseline="0" dirty="0" err="1" smtClean="0"/>
              <a:t>아니라ㅋㅋ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저 위에서 보고있다면</a:t>
            </a:r>
            <a:r>
              <a:rPr lang="en-US" altLang="ko-KR" baseline="0" dirty="0" smtClean="0"/>
              <a:t>! </a:t>
            </a:r>
            <a:r>
              <a:rPr lang="ko-KR" altLang="en-US" baseline="0" dirty="0" smtClean="0"/>
              <a:t>답을 알려줘</a:t>
            </a:r>
            <a:r>
              <a:rPr lang="en-US" altLang="ko-KR" baseline="0" dirty="0" smtClean="0"/>
              <a:t>~~!!</a:t>
            </a:r>
          </a:p>
          <a:p>
            <a:r>
              <a:rPr lang="en-US" altLang="ko-KR" baseline="0" dirty="0" smtClean="0"/>
              <a:t>-(W5) </a:t>
            </a:r>
            <a:r>
              <a:rPr lang="ko-KR" altLang="en-US" baseline="0" dirty="0" smtClean="0"/>
              <a:t>아니 왜 </a:t>
            </a:r>
            <a:r>
              <a:rPr lang="ko-KR" altLang="en-US" baseline="0" dirty="0" err="1" smtClean="0"/>
              <a:t>ㅠㅠ</a:t>
            </a:r>
            <a:r>
              <a:rPr lang="ko-KR" altLang="en-US" baseline="0" dirty="0" smtClean="0"/>
              <a:t> 왜 쓰질 못해</a:t>
            </a:r>
            <a:r>
              <a:rPr lang="en-US" altLang="ko-KR" baseline="0" dirty="0" smtClean="0"/>
              <a:t>~~ </a:t>
            </a:r>
            <a:r>
              <a:rPr lang="ko-KR" altLang="en-US" baseline="0" dirty="0" err="1" smtClean="0"/>
              <a:t>ㅠㅠ</a:t>
            </a:r>
            <a:endParaRPr lang="en-US" altLang="ko-KR" baseline="0" dirty="0" smtClean="0"/>
          </a:p>
          <a:p>
            <a:r>
              <a:rPr lang="en-US" altLang="ko-KR" baseline="0" dirty="0" smtClean="0"/>
              <a:t>-(F14) </a:t>
            </a:r>
            <a:r>
              <a:rPr lang="ko-KR" altLang="en-US" baseline="0" dirty="0" smtClean="0"/>
              <a:t>왜 쓰질 못해</a:t>
            </a:r>
            <a:r>
              <a:rPr lang="en-US" altLang="ko-KR" baseline="0" dirty="0" smtClean="0"/>
              <a:t>~!</a:t>
            </a:r>
          </a:p>
          <a:p>
            <a:r>
              <a:rPr lang="en-US" altLang="ko-KR" baseline="0" dirty="0" smtClean="0"/>
              <a:t>-(F8) (</a:t>
            </a:r>
            <a:r>
              <a:rPr lang="ko-KR" altLang="en-US" baseline="0" dirty="0" smtClean="0"/>
              <a:t>사망 후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어디야</a:t>
            </a:r>
            <a:r>
              <a:rPr lang="en-US" altLang="ko-KR" baseline="0" dirty="0" smtClean="0"/>
              <a:t>~! </a:t>
            </a:r>
            <a:r>
              <a:rPr lang="ko-KR" altLang="en-US" baseline="0" dirty="0" smtClean="0"/>
              <a:t>어디야</a:t>
            </a:r>
            <a:r>
              <a:rPr lang="en-US" altLang="ko-KR" baseline="0" dirty="0" smtClean="0"/>
              <a:t>… (</a:t>
            </a:r>
            <a:r>
              <a:rPr lang="ko-KR" altLang="en-US" baseline="0" dirty="0" smtClean="0"/>
              <a:t>살인마와 만나고</a:t>
            </a:r>
            <a:r>
              <a:rPr lang="en-US" altLang="ko-KR" baseline="0" dirty="0" smtClean="0"/>
              <a:t>) </a:t>
            </a:r>
            <a:r>
              <a:rPr lang="ko-KR" altLang="en-US" baseline="0" dirty="0" err="1" smtClean="0"/>
              <a:t>ㅋㅋㅋ</a:t>
            </a:r>
            <a:r>
              <a:rPr lang="ko-KR" altLang="en-US" baseline="0" dirty="0" smtClean="0"/>
              <a:t> 얘도 </a:t>
            </a:r>
            <a:r>
              <a:rPr lang="ko-KR" altLang="en-US" baseline="0" dirty="0" err="1" smtClean="0"/>
              <a:t>개빡쳤겠다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하</a:t>
            </a:r>
            <a:r>
              <a:rPr lang="en-US" altLang="ko-KR" baseline="0" dirty="0" smtClean="0"/>
              <a:t>~ </a:t>
            </a:r>
            <a:r>
              <a:rPr lang="ko-KR" altLang="en-US" baseline="0" dirty="0" smtClean="0"/>
              <a:t>어디야</a:t>
            </a:r>
            <a:r>
              <a:rPr lang="en-US" altLang="ko-KR" baseline="0" dirty="0" smtClean="0"/>
              <a:t>!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성큰</a:t>
            </a:r>
            <a:r>
              <a:rPr lang="ko-KR" altLang="en-US" baseline="0" dirty="0" smtClean="0"/>
              <a:t> 완성까지 앞으로</a:t>
            </a:r>
            <a:r>
              <a:rPr lang="en-US" altLang="ko-KR" baseline="0" dirty="0" smtClean="0"/>
              <a:t>… / </a:t>
            </a:r>
            <a:r>
              <a:rPr lang="ko-KR" altLang="en-US" baseline="0" dirty="0" smtClean="0"/>
              <a:t>이젠 시간이 없어</a:t>
            </a:r>
            <a:r>
              <a:rPr lang="en-US" altLang="ko-KR" baseline="0" dirty="0" smtClean="0"/>
              <a:t>! / </a:t>
            </a:r>
            <a:r>
              <a:rPr lang="ko-KR" altLang="en-US" baseline="0" dirty="0" err="1" smtClean="0"/>
              <a:t>ㅋㅋㅋㅋㅋㅋㅋ</a:t>
            </a:r>
            <a:r>
              <a:rPr lang="en-US" altLang="ko-KR" baseline="0" dirty="0" smtClean="0"/>
              <a:t> / </a:t>
            </a:r>
            <a:r>
              <a:rPr lang="ko-KR" altLang="en-US" baseline="0" dirty="0" err="1" smtClean="0"/>
              <a:t>성큰엔딩ㅠㅠ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시간 부족에 따른 결말 예감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감정의 변화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ㅋㅋㅋㅋㅋㅋ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펭민아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ㅠㅠ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(</a:t>
            </a:r>
            <a:r>
              <a:rPr lang="ko-KR" altLang="en-US" baseline="0" dirty="0" err="1" smtClean="0"/>
              <a:t>ㅠㅠ</a:t>
            </a:r>
            <a:r>
              <a:rPr lang="en-US" altLang="ko-KR" baseline="0" dirty="0" smtClean="0"/>
              <a:t>) / </a:t>
            </a:r>
            <a:r>
              <a:rPr lang="ko-KR" altLang="en-US" baseline="0" dirty="0" smtClean="0"/>
              <a:t>정답을 </a:t>
            </a:r>
            <a:r>
              <a:rPr lang="ko-KR" altLang="en-US" baseline="0" dirty="0" err="1" smtClean="0"/>
              <a:t>알고있다면</a:t>
            </a:r>
            <a:r>
              <a:rPr lang="ko-KR" altLang="en-US" baseline="0" dirty="0" smtClean="0"/>
              <a:t> 알려줘</a:t>
            </a:r>
            <a:r>
              <a:rPr lang="en-US" altLang="ko-KR" baseline="0" dirty="0" smtClean="0"/>
              <a:t>! / </a:t>
            </a:r>
            <a:r>
              <a:rPr lang="ko-KR" altLang="en-US" baseline="0" dirty="0" smtClean="0"/>
              <a:t>어디야</a:t>
            </a:r>
            <a:r>
              <a:rPr lang="en-US" altLang="ko-KR" baseline="0" dirty="0" smtClean="0"/>
              <a:t>!! / </a:t>
            </a:r>
            <a:r>
              <a:rPr lang="ko-KR" altLang="en-US" baseline="0" dirty="0" smtClean="0"/>
              <a:t>난 어리고 여려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멘트에</a:t>
            </a:r>
            <a:r>
              <a:rPr lang="ko-KR" altLang="en-US" baseline="0" dirty="0" smtClean="0"/>
              <a:t> 반응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ㅋㅋㅋㅋㅋㅋ</a:t>
            </a:r>
            <a:r>
              <a:rPr lang="en-US" altLang="ko-KR" baseline="0" dirty="0" smtClean="0"/>
              <a:t> / </a:t>
            </a:r>
            <a:r>
              <a:rPr lang="ko-KR" altLang="en-US" baseline="0" dirty="0" err="1" smtClean="0"/>
              <a:t>살바</a:t>
            </a:r>
            <a:r>
              <a:rPr lang="en-US" altLang="ko-KR" baseline="0" dirty="0" smtClean="0"/>
              <a:t>.. / </a:t>
            </a:r>
            <a:r>
              <a:rPr lang="ko-KR" altLang="en-US" baseline="0" dirty="0" err="1" smtClean="0"/>
              <a:t>살바ㅠㅠ</a:t>
            </a:r>
            <a:r>
              <a:rPr lang="en-US" altLang="ko-KR" baseline="0" dirty="0" smtClean="0"/>
              <a:t> / </a:t>
            </a:r>
            <a:r>
              <a:rPr lang="ko-KR" altLang="en-US" baseline="0" dirty="0" smtClean="0"/>
              <a:t>열쇠가 있는데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왜 쓰질 못해</a:t>
            </a:r>
            <a:r>
              <a:rPr lang="en-US" altLang="ko-KR" baseline="0" dirty="0" smtClean="0"/>
              <a:t>~ / </a:t>
            </a:r>
            <a:r>
              <a:rPr lang="ko-KR" altLang="en-US" baseline="0" dirty="0" err="1" smtClean="0"/>
              <a:t>레전드ㅋㅋ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열쇠를 먹었는데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죽음을 예감하고 애도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나쁜 운에 웃음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망겜ㅋㅋㅋㅋ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살바</a:t>
            </a:r>
            <a:r>
              <a:rPr lang="en-US" altLang="ko-KR" baseline="0" dirty="0" smtClean="0"/>
              <a:t> / </a:t>
            </a:r>
            <a:r>
              <a:rPr lang="ko-KR" altLang="en-US" baseline="0" dirty="0" smtClean="0"/>
              <a:t>살구 </a:t>
            </a:r>
            <a:r>
              <a:rPr lang="ko-KR" altLang="en-US" baseline="0" dirty="0" err="1" smtClean="0"/>
              <a:t>운빨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진짜ㅋㅋㅋㅋ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열쇠사망ㅋㅋㅋㅋ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와 어딘지 궁금하긴 하다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죽음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감정의 최고조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게임 종료 후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운수 좋은 날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어디냐 진짜</a:t>
            </a:r>
            <a:r>
              <a:rPr lang="en-US" altLang="ko-KR" baseline="0" dirty="0" smtClean="0"/>
              <a:t>;; / </a:t>
            </a:r>
            <a:r>
              <a:rPr lang="ko-KR" altLang="en-US" baseline="0" dirty="0" smtClean="0"/>
              <a:t>이거 </a:t>
            </a:r>
            <a:r>
              <a:rPr lang="ko-KR" altLang="en-US" baseline="0" dirty="0" err="1" smtClean="0"/>
              <a:t>리플없냐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진짜 너무 재수없었다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진짜 운이 좋았는데 </a:t>
            </a:r>
            <a:r>
              <a:rPr lang="ko-KR" altLang="en-US" baseline="0" dirty="0" err="1" smtClean="0"/>
              <a:t>나빴다ㅋㅋㅋ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239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1:10~1:25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R5 -&gt; KS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이동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살인마 예측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전개 예측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이동</a:t>
            </a:r>
            <a:r>
              <a:rPr lang="en-US" altLang="ko-KR" baseline="0" dirty="0" smtClean="0"/>
              <a:t>, 3p </a:t>
            </a:r>
            <a:r>
              <a:rPr lang="ko-KR" altLang="en-US" baseline="0" dirty="0" smtClean="0"/>
              <a:t>생존자 부상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스피릿이라서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살기는 힘들 거 같고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88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1:25~1:50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KS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상자 탐색</a:t>
            </a:r>
            <a:r>
              <a:rPr lang="en-US" altLang="ko-KR" dirty="0" smtClean="0"/>
              <a:t>, 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정보 전달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빨간 열쇠 획득</a:t>
            </a:r>
            <a:r>
              <a:rPr lang="en-US" altLang="ko-KR" baseline="0" dirty="0" smtClean="0"/>
              <a:t>, 3p </a:t>
            </a:r>
            <a:r>
              <a:rPr lang="ko-KR" altLang="en-US" baseline="0" dirty="0" smtClean="0"/>
              <a:t>생존자 빈사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살인마 조우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저 </a:t>
            </a:r>
            <a:r>
              <a:rPr lang="ko-KR" altLang="en-US" baseline="0" dirty="0" err="1" smtClean="0"/>
              <a:t>공구통이</a:t>
            </a:r>
            <a:r>
              <a:rPr lang="ko-KR" altLang="en-US" baseline="0" dirty="0" smtClean="0"/>
              <a:t> 가장 수리하기 좋은 </a:t>
            </a:r>
            <a:r>
              <a:rPr lang="ko-KR" altLang="en-US" baseline="0" dirty="0" err="1" smtClean="0"/>
              <a:t>공구통이에요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오 빨간 열쇠</a:t>
            </a:r>
            <a:r>
              <a:rPr lang="en-US" altLang="ko-KR" baseline="0" dirty="0" smtClean="0"/>
              <a:t>…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오랜만에 보는 피자배달부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캐릭터 외견을 보고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도박꾼 메타인가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플레이 </a:t>
            </a:r>
            <a:r>
              <a:rPr lang="ko-KR" altLang="en-US" baseline="0" dirty="0" err="1" smtClean="0"/>
              <a:t>컨셉을</a:t>
            </a:r>
            <a:r>
              <a:rPr lang="ko-KR" altLang="en-US" baseline="0" dirty="0" smtClean="0"/>
              <a:t> 보고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오 열쇠다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와 </a:t>
            </a:r>
            <a:r>
              <a:rPr lang="ko-KR" altLang="en-US" baseline="0" dirty="0" err="1" smtClean="0"/>
              <a:t>대박</a:t>
            </a:r>
            <a:r>
              <a:rPr lang="en-US" altLang="ko-KR" baseline="0" dirty="0" smtClean="0"/>
              <a:t> / </a:t>
            </a:r>
            <a:r>
              <a:rPr lang="ko-KR" altLang="en-US" baseline="0" dirty="0" smtClean="0"/>
              <a:t>이게 게임이냐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 판은 </a:t>
            </a:r>
            <a:r>
              <a:rPr lang="ko-KR" altLang="en-US" baseline="0" dirty="0" err="1" smtClean="0"/>
              <a:t>개구각이다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상자 탐색에서 희귀한 아이템을 얻은 것을 보고</a:t>
            </a:r>
            <a:r>
              <a:rPr lang="en-US" altLang="ko-KR" baseline="0" dirty="0" smtClean="0"/>
              <a:t>)</a:t>
            </a:r>
          </a:p>
          <a:p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768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1:50~2:00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KS-&gt;F10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아이템 전달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아이템 전달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이전 경험 공유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빨간 열쇠 전달</a:t>
            </a:r>
            <a:r>
              <a:rPr lang="en-US" altLang="ko-KR" baseline="0" dirty="0" smtClean="0"/>
              <a:t>, 3p </a:t>
            </a:r>
            <a:r>
              <a:rPr lang="ko-KR" altLang="en-US" baseline="0" dirty="0" smtClean="0"/>
              <a:t>생존자 갈고리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err="1" smtClean="0"/>
              <a:t>빨간열쇠</a:t>
            </a:r>
            <a:r>
              <a:rPr lang="en-US" altLang="ko-KR" baseline="0" dirty="0" smtClean="0"/>
              <a:t>) </a:t>
            </a:r>
            <a:r>
              <a:rPr lang="ko-KR" altLang="en-US" baseline="0" dirty="0" err="1" smtClean="0"/>
              <a:t>클로뎃한테</a:t>
            </a:r>
            <a:r>
              <a:rPr lang="ko-KR" altLang="en-US" baseline="0" dirty="0" smtClean="0"/>
              <a:t> 주면 안돼 이거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클로뎃</a:t>
            </a:r>
            <a:r>
              <a:rPr lang="ko-KR" altLang="en-US" baseline="0" dirty="0" smtClean="0"/>
              <a:t> 아니네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펭민한테는</a:t>
            </a:r>
            <a:r>
              <a:rPr lang="ko-KR" altLang="en-US" baseline="0" dirty="0" smtClean="0"/>
              <a:t> 줄만 해</a:t>
            </a:r>
            <a:endParaRPr lang="en-US" altLang="ko-KR" baseline="0" dirty="0" smtClean="0"/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클로뎃한테</a:t>
            </a:r>
            <a:r>
              <a:rPr lang="ko-KR" altLang="en-US" baseline="0" dirty="0" smtClean="0"/>
              <a:t> 주면 안돼 </a:t>
            </a:r>
            <a:r>
              <a:rPr lang="ko-KR" altLang="en-US" baseline="0" dirty="0" err="1" smtClean="0"/>
              <a:t>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인종차별ㅋㅋㅋ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클로뎃을</a:t>
            </a:r>
            <a:r>
              <a:rPr lang="ko-KR" altLang="en-US" baseline="0" dirty="0" smtClean="0"/>
              <a:t> 무시하는 발언에 공감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농담에 웃음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산타</a:t>
            </a:r>
            <a:r>
              <a:rPr lang="ko-KR" altLang="en-US" baseline="0" dirty="0" smtClean="0"/>
              <a:t> 그 자체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열쇠를 넘겨주는 행동을 보고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777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2:00~2:20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F10-&gt;F11-&gt;U2-&gt;W5-&gt;R6-&gt;W7-&gt;F14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토템 수색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정보전달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도네이션</a:t>
            </a:r>
            <a:r>
              <a:rPr lang="ko-KR" altLang="en-US" baseline="0" dirty="0" smtClean="0"/>
              <a:t> 응답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4p </a:t>
            </a:r>
            <a:r>
              <a:rPr lang="ko-KR" altLang="en-US" baseline="0" dirty="0" smtClean="0"/>
              <a:t>생존자 부상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도네이션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-(U2)</a:t>
            </a:r>
            <a:r>
              <a:rPr lang="ko-KR" altLang="en-US" baseline="0" dirty="0" err="1" smtClean="0"/>
              <a:t>펭민이면</a:t>
            </a:r>
            <a:r>
              <a:rPr lang="ko-KR" altLang="en-US" baseline="0" dirty="0" smtClean="0"/>
              <a:t> 줄만 해 이거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완전 </a:t>
            </a:r>
            <a:r>
              <a:rPr lang="ko-KR" altLang="en-US" baseline="0" dirty="0" err="1" smtClean="0"/>
              <a:t>캐리할</a:t>
            </a:r>
            <a:r>
              <a:rPr lang="ko-KR" altLang="en-US" baseline="0" dirty="0" smtClean="0"/>
              <a:t> 수 있겠는데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쟤가 아이템만 잘 쓰면</a:t>
            </a:r>
            <a:endParaRPr lang="en-US" altLang="ko-KR" baseline="0" dirty="0" smtClean="0"/>
          </a:p>
          <a:p>
            <a:r>
              <a:rPr lang="en-US" altLang="ko-KR" baseline="0" dirty="0" smtClean="0"/>
              <a:t>-(W4)</a:t>
            </a:r>
            <a:r>
              <a:rPr lang="ko-KR" altLang="en-US" baseline="0" dirty="0" smtClean="0"/>
              <a:t>여기 루인 나올 지점인데</a:t>
            </a:r>
            <a:endParaRPr lang="en-US" altLang="ko-KR" baseline="0" dirty="0" smtClean="0"/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도네</a:t>
            </a:r>
            <a:r>
              <a:rPr lang="en-US" altLang="ko-KR" baseline="0" dirty="0" smtClean="0"/>
              <a:t>)</a:t>
            </a:r>
            <a:r>
              <a:rPr lang="ko-KR" altLang="en-US" baseline="0" dirty="0" err="1" smtClean="0"/>
              <a:t>진짜ㅋㅋㅋ극혐이다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883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2:20~2:55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F14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상자 수색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발전기</a:t>
            </a:r>
            <a:r>
              <a:rPr lang="ko-KR" altLang="en-US" baseline="0" dirty="0" smtClean="0"/>
              <a:t> 수리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정보전달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해설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아이템 획득</a:t>
            </a:r>
            <a:r>
              <a:rPr lang="en-US" altLang="ko-KR" baseline="0" dirty="0" smtClean="0"/>
              <a:t>, 2p </a:t>
            </a:r>
            <a:r>
              <a:rPr lang="ko-KR" altLang="en-US" baseline="0" dirty="0" smtClean="0"/>
              <a:t>부상</a:t>
            </a:r>
            <a:r>
              <a:rPr lang="en-US" altLang="ko-KR" baseline="0" dirty="0" smtClean="0"/>
              <a:t>, 3p </a:t>
            </a:r>
            <a:r>
              <a:rPr lang="ko-KR" altLang="en-US" baseline="0" dirty="0" err="1" smtClean="0"/>
              <a:t>구해짐</a:t>
            </a:r>
            <a:r>
              <a:rPr lang="en-US" altLang="ko-KR" baseline="0" dirty="0" smtClean="0"/>
              <a:t>, 2p </a:t>
            </a:r>
            <a:r>
              <a:rPr lang="ko-KR" altLang="en-US" baseline="0" dirty="0" smtClean="0"/>
              <a:t>빈사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발전기 수리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발전기 터트림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아이고 이거 어쩔 수 없는데 </a:t>
            </a:r>
            <a:r>
              <a:rPr lang="ko-KR" altLang="en-US" baseline="0" dirty="0" err="1" smtClean="0"/>
              <a:t>살려야죠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올바른 </a:t>
            </a:r>
            <a:r>
              <a:rPr lang="ko-KR" altLang="en-US" baseline="0" dirty="0" err="1" smtClean="0"/>
              <a:t>선택이긴한데</a:t>
            </a:r>
            <a:r>
              <a:rPr lang="en-US" altLang="ko-KR" baseline="0" dirty="0" smtClean="0"/>
              <a:t>…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살인마가 퍽을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서지까지 들었네요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내가 </a:t>
            </a:r>
            <a:r>
              <a:rPr lang="ko-KR" altLang="en-US" baseline="0" dirty="0" err="1" smtClean="0"/>
              <a:t>터트린게</a:t>
            </a:r>
            <a:r>
              <a:rPr lang="ko-KR" altLang="en-US" baseline="0" dirty="0" smtClean="0"/>
              <a:t> 아니라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아시죠 서지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기본공격으로 사람 눕히면 근처 발전기 </a:t>
            </a:r>
            <a:r>
              <a:rPr lang="ko-KR" altLang="en-US" baseline="0" dirty="0" err="1" smtClean="0"/>
              <a:t>터지는거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스킬 체크 실수로 발전기를 터트리면서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이렇게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서지 때문에 </a:t>
            </a:r>
            <a:r>
              <a:rPr lang="ko-KR" altLang="en-US" baseline="0" dirty="0" err="1" smtClean="0"/>
              <a:t>터진거에요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펑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뻐어어엉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서지 효과로 </a:t>
            </a:r>
            <a:r>
              <a:rPr lang="ko-KR" altLang="en-US" baseline="0" dirty="0" err="1" smtClean="0"/>
              <a:t>스트리머가</a:t>
            </a:r>
            <a:r>
              <a:rPr lang="ko-KR" altLang="en-US" baseline="0" dirty="0" smtClean="0"/>
              <a:t> 발전기를 터트리자 소리를 </a:t>
            </a:r>
            <a:r>
              <a:rPr lang="ko-KR" altLang="en-US" baseline="0" dirty="0" err="1" smtClean="0"/>
              <a:t>따라하면서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-surge / </a:t>
            </a:r>
            <a:r>
              <a:rPr lang="ko-KR" altLang="en-US" baseline="0" dirty="0" smtClean="0"/>
              <a:t>서지 처음 보네</a:t>
            </a:r>
            <a:r>
              <a:rPr lang="en-US" altLang="ko-KR" baseline="0" dirty="0" smtClean="0"/>
              <a:t> (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서지 기술 언급을 듣고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-??? / </a:t>
            </a:r>
            <a:r>
              <a:rPr lang="ko-KR" altLang="en-US" baseline="0" dirty="0" smtClean="0"/>
              <a:t>네</a:t>
            </a:r>
            <a:r>
              <a:rPr lang="en-US" altLang="ko-KR" baseline="0" dirty="0" smtClean="0"/>
              <a:t>?? / </a:t>
            </a:r>
            <a:r>
              <a:rPr lang="ko-KR" altLang="en-US" baseline="0" dirty="0" err="1" smtClean="0"/>
              <a:t>이렇게ㅋㅋㅋ</a:t>
            </a:r>
            <a:r>
              <a:rPr lang="en-US" altLang="ko-KR" baseline="0" dirty="0" smtClean="0"/>
              <a:t> / </a:t>
            </a:r>
            <a:r>
              <a:rPr lang="ko-KR" altLang="en-US" baseline="0" dirty="0" smtClean="0"/>
              <a:t>뭔가 이상한데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본인의 실수로 인한 발전기 터짐을 서지 때문이라고 탓을 하는 모습을 보고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1016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2:55~3:05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F14-&gt;R6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이동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</a:t>
            </a:r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2p </a:t>
            </a:r>
            <a:r>
              <a:rPr lang="ko-KR" altLang="en-US" baseline="0" dirty="0" smtClean="0"/>
              <a:t>갈고리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025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3:05~3:30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R6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발전기 수리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방송 얘기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4p </a:t>
            </a:r>
            <a:r>
              <a:rPr lang="ko-KR" altLang="en-US" baseline="0" dirty="0" smtClean="0"/>
              <a:t>회복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아무튼 서지 때문임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서지를 쓰네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내가 초반에 트롤을 한 거 같지만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그래도 변수를 </a:t>
            </a:r>
            <a:r>
              <a:rPr lang="ko-KR" altLang="en-US" baseline="0" dirty="0" err="1" smtClean="0"/>
              <a:t>남겨놨단말야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빨간 열쇠를 </a:t>
            </a:r>
            <a:r>
              <a:rPr lang="ko-KR" altLang="en-US" baseline="0" dirty="0" err="1" smtClean="0"/>
              <a:t>뽑았단말야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발전기만 돌리고 나가면 돼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그리고 </a:t>
            </a:r>
            <a:r>
              <a:rPr lang="ko-KR" altLang="en-US" baseline="0" dirty="0" err="1" smtClean="0"/>
              <a:t>스텔스하는</a:t>
            </a:r>
            <a:r>
              <a:rPr lang="ko-KR" altLang="en-US" baseline="0" dirty="0" smtClean="0"/>
              <a:t> 게 미션이었지</a:t>
            </a:r>
            <a:r>
              <a:rPr lang="en-US" altLang="ko-KR" baseline="0" dirty="0" smtClean="0"/>
              <a:t>?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루인</a:t>
            </a:r>
            <a:r>
              <a:rPr lang="ko-KR" altLang="en-US" baseline="0" dirty="0" smtClean="0"/>
              <a:t> 엄청 이득 본다</a:t>
            </a:r>
            <a:r>
              <a:rPr lang="en-US" altLang="ko-KR" baseline="0" dirty="0" smtClean="0"/>
              <a:t> (</a:t>
            </a:r>
            <a:r>
              <a:rPr lang="ko-KR" altLang="en-US" baseline="0" dirty="0" smtClean="0"/>
              <a:t>게임 상황 판단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새로운걸 해보는 살인마는 언제든 환영이야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밈을</a:t>
            </a:r>
            <a:r>
              <a:rPr lang="ko-KR" altLang="en-US" baseline="0" dirty="0" smtClean="0"/>
              <a:t> 활용한 대화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149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565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784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92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049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175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708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745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2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385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035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54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301F8-5A19-4D53-B525-D052BC8201C6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526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4640093" y="2068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91431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2" name="직선 화살표 연결선 61"/>
          <p:cNvCxnSpPr/>
          <p:nvPr/>
        </p:nvCxnSpPr>
        <p:spPr>
          <a:xfrm flipH="1" flipV="1">
            <a:off x="6055201" y="4402089"/>
            <a:ext cx="2392679" cy="304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아래로 구부러진 화살표 11"/>
          <p:cNvSpPr/>
          <p:nvPr/>
        </p:nvSpPr>
        <p:spPr>
          <a:xfrm>
            <a:off x="6238080" y="3681783"/>
            <a:ext cx="2209800" cy="437089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4640093" y="2068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3053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2" name="직선 화살표 연결선 61"/>
          <p:cNvCxnSpPr/>
          <p:nvPr/>
        </p:nvCxnSpPr>
        <p:spPr>
          <a:xfrm flipV="1">
            <a:off x="8447881" y="3485789"/>
            <a:ext cx="191332" cy="94678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H="1">
            <a:off x="7902315" y="3148406"/>
            <a:ext cx="675556" cy="15154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4640093" y="2068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8393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4640093" y="2068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1399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2" name="직선 화살표 연결선 61"/>
          <p:cNvCxnSpPr/>
          <p:nvPr/>
        </p:nvCxnSpPr>
        <p:spPr>
          <a:xfrm flipV="1">
            <a:off x="7955280" y="3185160"/>
            <a:ext cx="670560" cy="1524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4640093" y="2068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569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2" name="직선 화살표 연결선 61"/>
          <p:cNvCxnSpPr/>
          <p:nvPr/>
        </p:nvCxnSpPr>
        <p:spPr>
          <a:xfrm flipH="1" flipV="1">
            <a:off x="7025640" y="1706880"/>
            <a:ext cx="1478280" cy="14478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4640093" y="2068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033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4640093" y="2068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0577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62" name="직선 화살표 연결선 61"/>
          <p:cNvCxnSpPr/>
          <p:nvPr/>
        </p:nvCxnSpPr>
        <p:spPr>
          <a:xfrm flipH="1">
            <a:off x="5250953" y="1630504"/>
            <a:ext cx="1478280" cy="71292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H="1" flipV="1">
            <a:off x="4315740" y="1712699"/>
            <a:ext cx="647391" cy="61288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4640093" y="2068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3398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068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306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068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2" name="직선 화살표 연결선 61"/>
          <p:cNvCxnSpPr/>
          <p:nvPr/>
        </p:nvCxnSpPr>
        <p:spPr>
          <a:xfrm flipH="1">
            <a:off x="3413760" y="1701093"/>
            <a:ext cx="546724" cy="145358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049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068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496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4640093" y="2068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6475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068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3505200" y="3566160"/>
            <a:ext cx="518160" cy="89866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>
            <a:off x="4160652" y="4464827"/>
            <a:ext cx="827822" cy="43988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H="1" flipV="1">
            <a:off x="4160652" y="4904716"/>
            <a:ext cx="687789" cy="13559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5078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068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2" name="직선 화살표 연결선 61"/>
          <p:cNvCxnSpPr/>
          <p:nvPr/>
        </p:nvCxnSpPr>
        <p:spPr>
          <a:xfrm flipH="1" flipV="1">
            <a:off x="3380524" y="4402090"/>
            <a:ext cx="628174" cy="64868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V="1">
            <a:off x="3493259" y="3465343"/>
            <a:ext cx="0" cy="70088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flipV="1">
            <a:off x="3493259" y="1828800"/>
            <a:ext cx="515439" cy="13258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>
            <a:off x="4321920" y="1849298"/>
            <a:ext cx="609087" cy="8317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>
            <a:off x="4887168" y="2777759"/>
            <a:ext cx="652925" cy="9000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>
            <a:off x="5663630" y="3663670"/>
            <a:ext cx="1335669" cy="124104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6071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</a:t>
            </a:r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068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687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068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2" name="직선 화살표 연결선 61"/>
          <p:cNvCxnSpPr/>
          <p:nvPr/>
        </p:nvCxnSpPr>
        <p:spPr>
          <a:xfrm flipH="1" flipV="1">
            <a:off x="6250102" y="4412699"/>
            <a:ext cx="391504" cy="72923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>
            <a:off x="6250102" y="4265786"/>
            <a:ext cx="1320647" cy="68721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V="1">
            <a:off x="7677162" y="4412700"/>
            <a:ext cx="1261418" cy="5403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V="1">
            <a:off x="8938580" y="3209612"/>
            <a:ext cx="0" cy="99204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flipH="1" flipV="1">
            <a:off x="8364336" y="2272850"/>
            <a:ext cx="574244" cy="79039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 flipH="1" flipV="1">
            <a:off x="7677162" y="1749123"/>
            <a:ext cx="687174" cy="47770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flipH="1">
            <a:off x="5877162" y="1749123"/>
            <a:ext cx="1693587" cy="1812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 flipH="1">
            <a:off x="5039284" y="1734582"/>
            <a:ext cx="731466" cy="1812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H="1">
            <a:off x="4079222" y="1849919"/>
            <a:ext cx="895545" cy="17439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H="1">
            <a:off x="3076763" y="2056538"/>
            <a:ext cx="934267" cy="26233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H="1">
            <a:off x="3041606" y="2486162"/>
            <a:ext cx="1" cy="81262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>
            <a:off x="3076763" y="3447123"/>
            <a:ext cx="355003" cy="73732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>
            <a:off x="3573561" y="4181891"/>
            <a:ext cx="602823" cy="42750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 flipV="1">
            <a:off x="4291712" y="4412699"/>
            <a:ext cx="1017725" cy="14567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9797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068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2" name="직선 화살표 연결선 61"/>
          <p:cNvCxnSpPr/>
          <p:nvPr/>
        </p:nvCxnSpPr>
        <p:spPr>
          <a:xfrm flipH="1" flipV="1">
            <a:off x="4933316" y="3590787"/>
            <a:ext cx="561295" cy="6750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 flipV="1">
            <a:off x="4887834" y="2661699"/>
            <a:ext cx="171846" cy="92908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>
            <a:off x="5242032" y="2661699"/>
            <a:ext cx="2501398" cy="812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>
            <a:off x="8441761" y="2594726"/>
            <a:ext cx="0" cy="179439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 flipV="1">
            <a:off x="7880524" y="2495397"/>
            <a:ext cx="522797" cy="29153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/>
          <p:nvPr/>
        </p:nvCxnSpPr>
        <p:spPr>
          <a:xfrm flipH="1">
            <a:off x="7549498" y="4538831"/>
            <a:ext cx="941600" cy="25190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/>
          <p:nvPr/>
        </p:nvCxnSpPr>
        <p:spPr>
          <a:xfrm flipH="1">
            <a:off x="6644640" y="4904716"/>
            <a:ext cx="901380" cy="3304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547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068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03" name="직선 화살표 연결선 102"/>
          <p:cNvCxnSpPr>
            <a:endCxn id="51" idx="1"/>
          </p:cNvCxnSpPr>
          <p:nvPr/>
        </p:nvCxnSpPr>
        <p:spPr>
          <a:xfrm flipH="1" flipV="1">
            <a:off x="6440093" y="4265786"/>
            <a:ext cx="552999" cy="58502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V="1">
            <a:off x="6591450" y="3386322"/>
            <a:ext cx="651928" cy="74444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3951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068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2" name="직선 화살표 연결선 61"/>
          <p:cNvCxnSpPr/>
          <p:nvPr/>
        </p:nvCxnSpPr>
        <p:spPr>
          <a:xfrm flipH="1">
            <a:off x="6663467" y="3298785"/>
            <a:ext cx="588242" cy="84347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H="1">
            <a:off x="6250875" y="4412699"/>
            <a:ext cx="390425" cy="53673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H="1" flipV="1">
            <a:off x="3538886" y="4412699"/>
            <a:ext cx="2623606" cy="53673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flipV="1">
            <a:off x="3013419" y="3004366"/>
            <a:ext cx="79" cy="102592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1239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068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7" name="직선 화살표 연결선 66"/>
          <p:cNvCxnSpPr/>
          <p:nvPr/>
        </p:nvCxnSpPr>
        <p:spPr>
          <a:xfrm flipV="1">
            <a:off x="3361183" y="2319500"/>
            <a:ext cx="1513808" cy="88886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V="1">
            <a:off x="4954986" y="1723214"/>
            <a:ext cx="1035107" cy="48150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>
            <a:off x="6169878" y="1723213"/>
            <a:ext cx="151859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>
            <a:off x="7790093" y="1723213"/>
            <a:ext cx="551619" cy="18000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 flipH="1">
            <a:off x="7790093" y="3682739"/>
            <a:ext cx="555542" cy="117756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H="1" flipV="1">
            <a:off x="6708036" y="4412699"/>
            <a:ext cx="996172" cy="50706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H="1">
            <a:off x="4812252" y="4564243"/>
            <a:ext cx="1804617" cy="42378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V="1">
            <a:off x="4676354" y="3042077"/>
            <a:ext cx="95022" cy="198739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4506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068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7" name="직선 화살표 연결선 66"/>
          <p:cNvCxnSpPr/>
          <p:nvPr/>
        </p:nvCxnSpPr>
        <p:spPr>
          <a:xfrm flipV="1">
            <a:off x="4988474" y="1859280"/>
            <a:ext cx="1001619" cy="103683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flipV="1">
            <a:off x="6161699" y="1839702"/>
            <a:ext cx="1628394" cy="10766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>
            <a:off x="7875896" y="1839702"/>
            <a:ext cx="535803" cy="177632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H="1">
            <a:off x="7083644" y="3716359"/>
            <a:ext cx="1412898" cy="135839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 flipV="1">
            <a:off x="6995257" y="3442311"/>
            <a:ext cx="209245" cy="147139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곱셈 기호 22"/>
          <p:cNvSpPr/>
          <p:nvPr/>
        </p:nvSpPr>
        <p:spPr>
          <a:xfrm>
            <a:off x="6975902" y="3059560"/>
            <a:ext cx="457200" cy="459401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9267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3471815" y="4262070"/>
            <a:ext cx="2378213" cy="743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4640093" y="2068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4984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4640093" y="2068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9697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2" name="직선 화살표 연결선 61"/>
          <p:cNvCxnSpPr/>
          <p:nvPr/>
        </p:nvCxnSpPr>
        <p:spPr>
          <a:xfrm flipV="1">
            <a:off x="6174127" y="4264634"/>
            <a:ext cx="531932" cy="115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4640093" y="2068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6346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7129479" y="4266362"/>
            <a:ext cx="399081" cy="44942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V="1">
            <a:off x="7550707" y="3533308"/>
            <a:ext cx="238641" cy="111914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V="1">
            <a:off x="7891712" y="3512699"/>
            <a:ext cx="696762" cy="2060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H="1">
            <a:off x="7999962" y="3596638"/>
            <a:ext cx="689387" cy="140162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H="1">
            <a:off x="7001531" y="4998264"/>
            <a:ext cx="98617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4640093" y="2068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92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4640093" y="2068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8257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2" name="직선 화살표 연결선 61"/>
          <p:cNvCxnSpPr/>
          <p:nvPr/>
        </p:nvCxnSpPr>
        <p:spPr>
          <a:xfrm flipV="1">
            <a:off x="7162800" y="4389120"/>
            <a:ext cx="1264920" cy="67056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4640093" y="2068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0512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4640093" y="2068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0169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1525</TotalTime>
  <Words>5282</Words>
  <Application>Microsoft Office PowerPoint</Application>
  <PresentationFormat>사용자 지정</PresentationFormat>
  <Paragraphs>1470</Paragraphs>
  <Slides>28</Slides>
  <Notes>28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YoungBum</dc:creator>
  <cp:lastModifiedBy>user</cp:lastModifiedBy>
  <cp:revision>113</cp:revision>
  <dcterms:created xsi:type="dcterms:W3CDTF">2020-01-22T04:39:04Z</dcterms:created>
  <dcterms:modified xsi:type="dcterms:W3CDTF">2020-02-04T08:18:26Z</dcterms:modified>
</cp:coreProperties>
</file>