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79554-8195-4E4A-B852-D0276C6F5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D2157F-7301-49F9-8C81-AA2598EC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0AE8F-FB38-46EE-874F-25508DF7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3F75E-FF12-4239-91CA-30B1E0B7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F9923-4FFF-4E89-9A5E-4375A8A7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6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2EE67-3B83-4DDD-8370-3967D2AA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89CC60-C1EC-43D5-8DB9-40BA0CD3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9AE98-1DEA-4223-AD07-DE9221EB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68958-EFE2-4C1C-B4CC-7298EB0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49205-9711-401F-A398-4AAEA6AD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8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F84C14-B737-452E-A3EB-93B42C73D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6B2BE8-16D9-4ACF-A80A-F361E2E4F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4313E-B366-4B32-978D-96271A9E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92DA3-17A3-40AF-BED8-10DD995A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789A8-ADA7-42CF-9A68-301178F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6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45612-027F-4DE4-AC50-64682CE6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80248-4B51-4058-8842-1B628AC3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EA5A5-4487-48D6-9A2B-3C591ED2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8DC63-8F3C-4194-805F-44F0C1E2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B38CF-251E-472D-92E8-64948E3C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5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0EE7D-D33B-412B-8804-C29822A8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15D4D-E146-499C-85BE-4B352AEF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BDD28-FE18-4C72-A6E9-5A371F1F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257AE-0BE9-46C8-96F7-238BBBA1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2595A-35CB-495E-A702-1F68E367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EA367-1D75-4655-A047-E446E1BF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1BFF-BAEC-4467-9661-978F2D59C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82F2DF-440F-4EFB-80BC-6A987D6E6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10B2E-FD34-43C3-AF04-420BF9BF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68A38-22E9-4FF6-A966-538C330C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91F9D-97D7-4EFC-B24C-1978FED3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4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BD1FE-0E5F-45A1-894E-EB91778C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CF1F2-CB7A-4D2E-8896-47D775935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F4A2EB-D4DF-4B1C-BC52-0A7B4926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604936-37E4-4346-88C5-7A6F12A1A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65C7E2-4A68-4654-BFF2-81995894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07519B-1FB3-41F9-9A7E-1C51FC4E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5ABEF4-E8A6-411C-9F02-F09C0B5E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46EDD4-3222-4B32-982E-2F0A0CAA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7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88F79-F376-4355-934B-A366608F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4292A0-9CB8-4483-A8CB-9A7AB2B0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892C83-B01A-4403-B99C-E74B2F8B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32817-B54F-4C0C-89B7-36584899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8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AE926-0BBF-4AA5-9A46-3DC1239D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490CAE-91DC-4CA6-AEA3-81868614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57BEC-EE3B-460F-A33D-55A81441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9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7CE31-516C-4273-8A5D-A02B392C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8453E-2C8D-4DA7-BF50-B4C995F4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32078C-D69C-4313-9051-00E4C9B15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0665C-F5EA-4D08-87D4-42A34B8C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84E61-0F2E-4396-9CE8-067484BC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5C038A-818D-42AD-AC01-075ECF12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557D9-6A0A-4169-8922-408F90AB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D2363C-42B6-450E-8274-5A9475659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FD7AB-EE9A-4017-844C-A0496E31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D0416-2A8E-404B-AE10-B5BB7F2A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EB347-0A66-4CD0-9AB2-5F2754B7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36E4-3D51-40AB-978A-9EF183A5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7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429BA8-2149-41AB-8782-AB52D17D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31FD6-1406-48F0-812E-F94CD66C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06CE6-B069-4E43-B385-55D99B6D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4FA0-7ECD-4FBD-9C79-6EEA6254C6E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144EB-636D-452C-8479-DA9A72C3C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1EB92-323B-4F56-89CC-CB06DB2E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D742-4AEC-4FBE-AC82-0D04147F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8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DD96-16F5-4F74-99BC-37064C422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 시스템 실습</a:t>
            </a:r>
            <a:br>
              <a:rPr lang="en-US" altLang="ko-KR" dirty="0"/>
            </a:br>
            <a:r>
              <a:rPr lang="ko-KR" altLang="en-US" dirty="0"/>
              <a:t>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8A199-43DD-4E33-8419-3F0A5A90F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전전컴</a:t>
            </a:r>
            <a:endParaRPr lang="en-US" altLang="ko-KR" dirty="0"/>
          </a:p>
          <a:p>
            <a:r>
              <a:rPr lang="en-US" altLang="ko-KR" dirty="0"/>
              <a:t>2017440068</a:t>
            </a:r>
          </a:p>
          <a:p>
            <a:r>
              <a:rPr lang="ko-KR" altLang="en-US" dirty="0"/>
              <a:t>신범진</a:t>
            </a:r>
          </a:p>
        </p:txBody>
      </p:sp>
    </p:spTree>
    <p:extLst>
      <p:ext uri="{BB962C8B-B14F-4D97-AF65-F5344CB8AC3E}">
        <p14:creationId xmlns:p14="http://schemas.microsoft.com/office/powerpoint/2010/main" val="130651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3206-BD7D-4895-A01F-A1DEC680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071"/>
            <a:ext cx="10515600" cy="543289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3712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4CAE-C393-4ED6-8BDA-AD7A3AF0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제작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22BEE-A800-4394-9B10-A7258E3A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전국적으로 발송된 재난문자들의 리스트를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지역별로 발송된 재난문자들의 리스트를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재난문자들의 리스트를 페이지화 시켜 페이지 이동을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64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0315-C3C8-46AA-95B8-3773B20F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웹사이트의 기능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B715D1-C6B7-4C74-A772-11CC76CEF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699090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BE1F69-9F22-439E-8C9E-307573DC15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89"/>
          <a:stretch/>
        </p:blipFill>
        <p:spPr>
          <a:xfrm>
            <a:off x="4565778" y="1690689"/>
            <a:ext cx="2705878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314C38-9AA7-4814-B3BD-4548BE1DA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943" y="3429000"/>
            <a:ext cx="2854778" cy="26842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20D5B6-94F8-406F-853A-A871985E2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943" y="1635919"/>
            <a:ext cx="2805681" cy="18478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FD4E5F-4870-4C89-8BBF-43C1C082E225}"/>
              </a:ext>
            </a:extLst>
          </p:cNvPr>
          <p:cNvSpPr/>
          <p:nvPr/>
        </p:nvSpPr>
        <p:spPr>
          <a:xfrm>
            <a:off x="838200" y="6276442"/>
            <a:ext cx="2699090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전국 재난문자 표시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461FBE-F431-4488-9E64-8FC3DC1C50AC}"/>
              </a:ext>
            </a:extLst>
          </p:cNvPr>
          <p:cNvSpPr/>
          <p:nvPr/>
        </p:nvSpPr>
        <p:spPr>
          <a:xfrm>
            <a:off x="4572565" y="6272467"/>
            <a:ext cx="2778493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특정 지역 재난문자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11D50-E731-42C7-BDD7-78FCC1FB1815}"/>
              </a:ext>
            </a:extLst>
          </p:cNvPr>
          <p:cNvSpPr/>
          <p:nvPr/>
        </p:nvSpPr>
        <p:spPr>
          <a:xfrm>
            <a:off x="8196942" y="6264650"/>
            <a:ext cx="2778493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22545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0EB98-8464-4372-B80A-4EDF38E5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전국 재난문자 표시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199E5A-73B3-4192-BEE0-C9CC327E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전국의 재난문자를 최신순으로 </a:t>
            </a:r>
            <a:r>
              <a:rPr lang="en-US" altLang="ko-KR" sz="2000" dirty="0"/>
              <a:t>50</a:t>
            </a:r>
            <a:r>
              <a:rPr lang="ko-KR" altLang="en-US" sz="2000" dirty="0"/>
              <a:t>개씩 표시한다</a:t>
            </a:r>
            <a:r>
              <a:rPr lang="en-US" altLang="ko-KR" sz="2000" dirty="0"/>
              <a:t>.</a:t>
            </a:r>
          </a:p>
          <a:p>
            <a:endParaRPr lang="en-US" sz="2000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960049D-E75F-47E7-B10E-8695C3433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27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A98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3E73B-6935-4C85-8467-51E01E47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특정 구역 재난문자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7A7FC-D005-46F5-BD55-ACE73474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원하는 행정구역을 선택하여 특정 행정 구역의 재난문자만 출력한다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행정구역을 선택 시 해당 행정구역의 </a:t>
            </a:r>
            <a:r>
              <a:rPr lang="ko-KR" altLang="en-US" sz="2000" dirty="0" err="1"/>
              <a:t>시군구가</a:t>
            </a:r>
            <a:r>
              <a:rPr lang="ko-KR" altLang="en-US" sz="2000" dirty="0"/>
              <a:t> 나오고 이를 선택하여 원하는 지역의 재난문자만 출력한다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056F5F-508A-4AC7-A7AD-F5554E758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530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39D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3E73B-6935-4C85-8467-51E01E47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페이지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7A7FC-D005-46F5-BD55-ACE73474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좌우 버튼을 이용하여 이전</a:t>
            </a:r>
            <a:r>
              <a:rPr lang="en-US" altLang="ko-KR" sz="2000" dirty="0"/>
              <a:t>, </a:t>
            </a:r>
            <a:r>
              <a:rPr lang="ko-KR" altLang="en-US" sz="2000" dirty="0"/>
              <a:t>다음페이지로 이동한다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페이지를 직접 입력하여 원하는 페이지로 이동한다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056F5F-508A-4AC7-A7AD-F5554E758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530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39D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E820583-9C0E-4744-9D2F-703CABF8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-1"/>
            <a:ext cx="4526734" cy="29813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089391-EC38-4F40-8EE1-EEEB8FFE5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7" y="2989004"/>
            <a:ext cx="4526734" cy="38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1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7DE67-5306-448C-8975-340B5314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71AE3-F7B3-4538-B6B1-94C98F15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1. HTML5, CSS, JavaScript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 panose="02010504000101010101" pitchFamily="2" charset="-127"/>
            </a:endParaRPr>
          </a:p>
          <a:p>
            <a:pPr marL="0" indent="0" algn="just" latinLnBrk="1">
              <a:lnSpc>
                <a:spcPct val="150000"/>
              </a:lnSpc>
              <a:buNone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  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웹페이지의 기본적인 구조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,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디자인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,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그리고 이들 간의 상호작용을 해주는 기술이다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.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 panose="02010504000101010101" pitchFamily="2" charset="-127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2. AJAX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 panose="02010504000101010101" pitchFamily="2" charset="-127"/>
            </a:endParaRPr>
          </a:p>
          <a:p>
            <a:pPr marL="0" indent="0" algn="just" latinLnBrk="1">
              <a:lnSpc>
                <a:spcPct val="150000"/>
              </a:lnSpc>
              <a:buNone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  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웹서버에 접근하여 비동기적으로 데이터를 가져올 수 있도록 해준다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.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여기서는 공공데이터 포털의 재난문자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  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와 네이버 지도 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API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에서 데이터를 가져왔다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.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 panose="02010504000101010101" pitchFamily="2" charset="-127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3. XML, JSON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 panose="02010504000101010101" pitchFamily="2" charset="-127"/>
            </a:endParaRPr>
          </a:p>
          <a:p>
            <a:pPr marL="0" indent="0" algn="just" latinLnBrk="1">
              <a:lnSpc>
                <a:spcPct val="150000"/>
              </a:lnSpc>
              <a:buNone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  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데이터를 저장하고 전달하기 위해 만들어진 언어로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기계뿐만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 아니라 사람도 쉽게 읽는 것이 가능하다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. Ajax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를 통해 가져온 데이터들은 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xml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또는 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json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의 형식으로 이루어져 있다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.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 panose="02010504000101010101" pitchFamily="2" charset="-127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4. jQuery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 panose="02010504000101010101" pitchFamily="2" charset="-127"/>
            </a:endParaRPr>
          </a:p>
          <a:p>
            <a:pPr marL="0" indent="0" algn="just" latinLnBrk="1">
              <a:lnSpc>
                <a:spcPct val="150000"/>
              </a:lnSpc>
              <a:buNone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  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자바스크립트를 쉽게 활용할 수 있도록 도와주는 오픈소스 기반의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 JavaScript 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라이브러리이다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휴먼명조" panose="02010504000101010101" pitchFamily="2" charset="-127"/>
              </a:rPr>
              <a:t>. </a:t>
            </a:r>
            <a:endParaRPr lang="ko-KR" altLang="ko-KR" sz="1800" kern="100" dirty="0">
              <a:effectLst/>
              <a:latin typeface="Times New Roman" panose="02020603050405020304" pitchFamily="18" charset="0"/>
              <a:ea typeface="휴먼명조" panose="02010504000101010101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15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B9099-942D-42F0-8762-25BD2A84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38422-096D-4E1E-B4EF-AB92D64D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행정안전부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재난문자방송 발령현황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지역별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/>
              <a:t>Naver Map API – Web Dynamic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09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F4B4-BE95-47F8-9AFF-CA132D2B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부족했던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B0B6D-D1F4-49F9-A0B7-26B2FE57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시간이 부족하여 만들고자 의도했던 </a:t>
            </a:r>
            <a:r>
              <a:rPr lang="en-US" altLang="ko-KR" dirty="0"/>
              <a:t>‘</a:t>
            </a:r>
            <a:r>
              <a:rPr lang="ko-KR" altLang="en-US" dirty="0"/>
              <a:t>시간에 따라 분류하기</a:t>
            </a:r>
            <a:r>
              <a:rPr lang="en-US" altLang="ko-KR" dirty="0"/>
              <a:t>‘, ‘</a:t>
            </a:r>
            <a:r>
              <a:rPr lang="ko-KR" altLang="en-US" dirty="0"/>
              <a:t>검색어를 지정하여 특정 단어를 포함하는 재난문자만 출력하기</a:t>
            </a:r>
            <a:r>
              <a:rPr lang="en-US" altLang="ko-KR" dirty="0"/>
              <a:t>‘ </a:t>
            </a:r>
            <a:r>
              <a:rPr lang="ko-KR" altLang="en-US" dirty="0"/>
              <a:t>등을 웹사이트에 집어넣는 것을 실패했다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페이지 이동을 할 때에 다음 페이지에 아무 데이터가 들어있지 않아도 페이지가 이동을 해버렸다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3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250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Malgun Gothic</vt:lpstr>
      <vt:lpstr>Malgun Gothic</vt:lpstr>
      <vt:lpstr>Arial</vt:lpstr>
      <vt:lpstr>Times New Roman</vt:lpstr>
      <vt:lpstr>Office 테마</vt:lpstr>
      <vt:lpstr>소프트웨어 시스템 실습 기말 프로젝트</vt:lpstr>
      <vt:lpstr>웹사이트 제작 목적</vt:lpstr>
      <vt:lpstr>웹사이트의 기능</vt:lpstr>
      <vt:lpstr>전국 재난문자 표시</vt:lpstr>
      <vt:lpstr>특정 구역 재난문자 표시</vt:lpstr>
      <vt:lpstr>페이지 이동</vt:lpstr>
      <vt:lpstr>사용한 기술</vt:lpstr>
      <vt:lpstr>사용한 API</vt:lpstr>
      <vt:lpstr>부족했던 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시스템 실습 기말 프로젝트</dc:title>
  <dc:creator>신 범진</dc:creator>
  <cp:lastModifiedBy>신 범진</cp:lastModifiedBy>
  <cp:revision>4</cp:revision>
  <dcterms:created xsi:type="dcterms:W3CDTF">2021-12-13T11:17:56Z</dcterms:created>
  <dcterms:modified xsi:type="dcterms:W3CDTF">2021-12-13T14:51:18Z</dcterms:modified>
</cp:coreProperties>
</file>