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6" r:id="rId9"/>
    <p:sldId id="277" r:id="rId10"/>
    <p:sldId id="275" r:id="rId11"/>
    <p:sldId id="279" r:id="rId12"/>
    <p:sldId id="280" r:id="rId13"/>
    <p:sldId id="271" r:id="rId14"/>
    <p:sldId id="278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E18C-E59E-4AAB-8A56-4225239A568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548B3-4EE1-4338-9B39-1C8E7EFCD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5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0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007-516E-FB07-BB92-10B59CF5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A8F33-FA59-46FC-C09A-F6989721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53DC-AE7C-97E7-6BAA-37B0FA98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B67C-3EBA-EDF0-98DC-95C6379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5CD8-0707-B71D-4CA9-A5678EAB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B38-CD4F-122C-2116-799063D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CD2CA-8779-20C7-42E4-25CE3018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97C7-31AF-5570-04DA-F007E005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0EE0-D961-93A8-C741-888E718B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2538-211C-89A4-EF35-981AC46B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0B7B8-4535-D198-9EBA-CF41F7E3C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940B4-CB6A-6D9B-D662-B68805D7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0534-D41C-38F0-9154-EFCB7EC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2BE6-D7A8-80DD-C031-21A52F8E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D198-98DC-55A9-A20E-962C210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1C3-B34C-8A82-2C71-36003F3F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35FF-7099-97CB-CD0B-DA188375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2CEF-273B-304B-7BE1-B00381EA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E575-ECB9-EB54-E62F-FD9CF5B2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DCF2-9307-DEEA-D596-204402A4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F635-5052-318B-091F-DE33BE0D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B700-FD47-2771-93FA-C984C23E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0C49-463C-2F9C-C0E1-E9F24425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0290-1D21-2BFF-BC1D-EB2FF4C0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7B79-8E95-DC1C-C975-4348CB05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0617-91C5-7C1C-E3F5-06AC39E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90A4-9E59-F64B-BF78-8C16E507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5B987-A606-A9A7-569E-952AE1EA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3D9B-CFC4-A95F-A1F0-602C6536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2446-C40F-FE8D-1A5F-BCD85382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C834-8A49-0FD4-6C43-5D986559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445F-CA17-0850-FBFD-E569A1D2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CF97-D890-4B18-0503-FE9BE389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93E2E-C1A9-96EF-0A83-7995039C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715EB-0C6C-66AA-20A7-4D40DE872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F625-ABB9-E13E-35F8-8DD75EE8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7EB50-4CA6-38A4-031E-8E4172F8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8C4C1-05A3-E7FD-21EA-3D8A0410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47B68-7D19-DE58-6D30-48BBC1F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074F-0BE3-8662-1E0F-3D1D722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0F4E8-06A7-1652-C8FE-64C1EA5F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CA174-F43E-219F-37DA-10DFA74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643BF-AF53-986C-988F-860E310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37D49-ED02-DA5E-B29D-D314302C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653E3-DEC5-419E-E06F-377D6675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D714-E122-0F90-77E6-C9C934F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240-A9E0-F70C-62D1-1FFAA336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5D3D-3836-1F2A-D932-246652FB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2B8E1-7AFD-DFD8-B5B7-198D48CF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2A92-99C1-11BE-4C8D-5C276A1A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DE17-F6B8-78AC-E76F-095D7B61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22DE9-60BE-EAE4-E131-06D86E0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8682-3ABB-329A-297A-301F101C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BA3DA-47C0-E37A-7495-38B7D4895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2DD8-4687-2D44-F54C-F182D49B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77D7-D01A-3810-9956-9530BFDA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F8142-DF04-7CEB-D0EB-7A2E0D9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524D-4566-327B-F053-C339D4F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5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D52F0-21C8-B98C-8483-52B9DE56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C0C8E-EAD6-2D6F-1F26-0FB19138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065-3666-D48A-F1EE-34029E044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2BD3E-924E-4877-9FBE-E96414327B59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18D2-6FE4-3DCA-4AB5-33B3BBE90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997C-3E26-C16E-91DD-9A3D8F1D1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F6EBC-9848-4249-B9AC-489FFD5F5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aspberrypi.com/softw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8771B34C-1780-A89B-BD77-A342079B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7764" r="7764" b="11567"/>
          <a:stretch/>
        </p:blipFill>
        <p:spPr bwMode="auto">
          <a:xfrm>
            <a:off x="4882548" y="1353323"/>
            <a:ext cx="1805697" cy="128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E547D-425C-DA12-3876-8B6818DD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77" y="1609259"/>
            <a:ext cx="965631" cy="830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C3D6E-C930-7978-68D6-7AF6ED89A2E2}"/>
              </a:ext>
            </a:extLst>
          </p:cNvPr>
          <p:cNvSpPr txBox="1"/>
          <p:nvPr/>
        </p:nvSpPr>
        <p:spPr>
          <a:xfrm>
            <a:off x="2887840" y="1000264"/>
            <a:ext cx="92717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ESP32 board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D559D-0CD4-85F3-4051-22BD20BAF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6765" r="11122" b="882"/>
          <a:stretch/>
        </p:blipFill>
        <p:spPr bwMode="auto">
          <a:xfrm>
            <a:off x="444656" y="1431720"/>
            <a:ext cx="2025584" cy="179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824EBA-05E5-FD98-A178-80068E75AC4B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470240" y="2243377"/>
            <a:ext cx="477788" cy="84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72F6BD-5409-8D04-A3F9-6941D3D2BD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3005" y="1837599"/>
            <a:ext cx="381472" cy="186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54F824-59AD-0108-BD7E-529E51306E29}"/>
              </a:ext>
            </a:extLst>
          </p:cNvPr>
          <p:cNvCxnSpPr>
            <a:cxnSpLocks/>
          </p:cNvCxnSpPr>
          <p:nvPr/>
        </p:nvCxnSpPr>
        <p:spPr>
          <a:xfrm flipV="1">
            <a:off x="2433270" y="2411626"/>
            <a:ext cx="609856" cy="544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1CA69A-50D4-72F5-5DCB-449EA387774B}"/>
              </a:ext>
            </a:extLst>
          </p:cNvPr>
          <p:cNvCxnSpPr/>
          <p:nvPr/>
        </p:nvCxnSpPr>
        <p:spPr>
          <a:xfrm>
            <a:off x="4012598" y="1899053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878FEF-839B-FC44-9E3C-2B811ED09C0C}"/>
              </a:ext>
            </a:extLst>
          </p:cNvPr>
          <p:cNvCxnSpPr/>
          <p:nvPr/>
        </p:nvCxnSpPr>
        <p:spPr>
          <a:xfrm>
            <a:off x="4012598" y="2005435"/>
            <a:ext cx="5833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C9F9A4-CBBB-71E0-D785-8794C4A61B81}"/>
              </a:ext>
            </a:extLst>
          </p:cNvPr>
          <p:cNvSpPr txBox="1"/>
          <p:nvPr/>
        </p:nvSpPr>
        <p:spPr>
          <a:xfrm>
            <a:off x="3793996" y="1619347"/>
            <a:ext cx="10643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dirty="0"/>
              <a:t>양뱡향 통신</a:t>
            </a:r>
            <a:r>
              <a:rPr lang="en-US" altLang="ko-KR" sz="1100" dirty="0"/>
              <a:t>(IOT)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B7C8C-566C-9D5E-21C8-F9245AA0AAAC}"/>
              </a:ext>
            </a:extLst>
          </p:cNvPr>
          <p:cNvSpPr txBox="1"/>
          <p:nvPr/>
        </p:nvSpPr>
        <p:spPr>
          <a:xfrm>
            <a:off x="1278229" y="1000264"/>
            <a:ext cx="6315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MQ 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센서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BE5E1-DE9A-E06D-C458-C33050E9424C}"/>
              </a:ext>
            </a:extLst>
          </p:cNvPr>
          <p:cNvSpPr txBox="1"/>
          <p:nvPr/>
        </p:nvSpPr>
        <p:spPr>
          <a:xfrm>
            <a:off x="5086231" y="1000264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라즈베리파이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5002B8-24E4-2FA1-FA7F-EBC0275EDBF9}"/>
              </a:ext>
            </a:extLst>
          </p:cNvPr>
          <p:cNvSpPr txBox="1"/>
          <p:nvPr/>
        </p:nvSpPr>
        <p:spPr>
          <a:xfrm>
            <a:off x="3929638" y="2178290"/>
            <a:ext cx="128610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MQTT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WIFI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/>
              <a:t>LoRa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블루투스</a:t>
            </a:r>
            <a:endParaRPr lang="en-US" altLang="ko-KR" sz="12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RS485/RS232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OTA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70DCBF9-AD33-621C-5CA9-4215BB4B3F80}"/>
              </a:ext>
            </a:extLst>
          </p:cNvPr>
          <p:cNvSpPr txBox="1"/>
          <p:nvPr/>
        </p:nvSpPr>
        <p:spPr>
          <a:xfrm>
            <a:off x="5723461" y="2646279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노드레드</a:t>
            </a: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F1C7779-3778-37D8-9062-5785D3783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399" y="4416400"/>
            <a:ext cx="2735182" cy="1810464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979DEC5A-372E-36CB-1046-011F80815423}"/>
              </a:ext>
            </a:extLst>
          </p:cNvPr>
          <p:cNvSpPr txBox="1"/>
          <p:nvPr/>
        </p:nvSpPr>
        <p:spPr>
          <a:xfrm>
            <a:off x="3291942" y="4134493"/>
            <a:ext cx="5947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IoT 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보드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5F74B53-9A9F-DE99-E2D9-90A2C0513A4C}"/>
              </a:ext>
            </a:extLst>
          </p:cNvPr>
          <p:cNvSpPr txBox="1"/>
          <p:nvPr/>
        </p:nvSpPr>
        <p:spPr>
          <a:xfrm>
            <a:off x="6384932" y="1249076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2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EC9D4CE-D369-5B71-7038-217CB8F84E4C}"/>
              </a:ext>
            </a:extLst>
          </p:cNvPr>
          <p:cNvSpPr txBox="1"/>
          <p:nvPr/>
        </p:nvSpPr>
        <p:spPr>
          <a:xfrm>
            <a:off x="1271607" y="1249076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3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3AD6F74-C362-59B6-9BBE-A8EF9A3CDCC2}"/>
              </a:ext>
            </a:extLst>
          </p:cNvPr>
          <p:cNvSpPr txBox="1"/>
          <p:nvPr/>
        </p:nvSpPr>
        <p:spPr>
          <a:xfrm>
            <a:off x="4036752" y="1249076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4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44FCC231-29C9-D9D5-34E9-F306921F75E5}"/>
              </a:ext>
            </a:extLst>
          </p:cNvPr>
          <p:cNvSpPr txBox="1"/>
          <p:nvPr/>
        </p:nvSpPr>
        <p:spPr>
          <a:xfrm>
            <a:off x="4235351" y="4134587"/>
            <a:ext cx="6732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13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61" name="Picture 8">
            <a:extLst>
              <a:ext uri="{FF2B5EF4-FFF2-40B4-BE49-F238E27FC236}">
                <a16:creationId xmlns:a16="http://schemas.microsoft.com/office/drawing/2014/main" id="{C8748F74-E5F6-E963-F4FC-0076E97D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2" y="4717960"/>
            <a:ext cx="1229531" cy="123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342C02B1-7625-AACF-9074-442A241FDE37}"/>
              </a:ext>
            </a:extLst>
          </p:cNvPr>
          <p:cNvSpPr txBox="1"/>
          <p:nvPr/>
        </p:nvSpPr>
        <p:spPr>
          <a:xfrm>
            <a:off x="609113" y="4184439"/>
            <a:ext cx="8175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Esp32-Cam</a:t>
            </a:r>
            <a:endParaRPr lang="ko-KR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BEB18FF-E634-C006-FBB1-E656320B4860}"/>
              </a:ext>
            </a:extLst>
          </p:cNvPr>
          <p:cNvSpPr txBox="1"/>
          <p:nvPr/>
        </p:nvSpPr>
        <p:spPr>
          <a:xfrm>
            <a:off x="1321856" y="4702430"/>
            <a:ext cx="6732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14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76017A03-081A-9BCB-B79F-EB097449C439}"/>
              </a:ext>
            </a:extLst>
          </p:cNvPr>
          <p:cNvSpPr txBox="1"/>
          <p:nvPr/>
        </p:nvSpPr>
        <p:spPr>
          <a:xfrm>
            <a:off x="9668866" y="6176033"/>
            <a:ext cx="16639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</a:rPr>
              <a:t>팀프로젝터</a:t>
            </a:r>
            <a:r>
              <a:rPr lang="en-US" altLang="ko-KR" sz="1050" b="1" dirty="0">
                <a:solidFill>
                  <a:srgbClr val="FF0000"/>
                </a:solidFill>
              </a:rPr>
              <a:t> Team1,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Team2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5754372F-008A-1DB5-93C6-D7E6784819D0}"/>
              </a:ext>
            </a:extLst>
          </p:cNvPr>
          <p:cNvSpPr txBox="1"/>
          <p:nvPr/>
        </p:nvSpPr>
        <p:spPr>
          <a:xfrm>
            <a:off x="9996613" y="5870843"/>
            <a:ext cx="98264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15 - 16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B1D93FD7-50BC-B299-7F68-635BFE7254D6}"/>
              </a:ext>
            </a:extLst>
          </p:cNvPr>
          <p:cNvSpPr txBox="1"/>
          <p:nvPr/>
        </p:nvSpPr>
        <p:spPr>
          <a:xfrm>
            <a:off x="4878002" y="2708835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8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86C0A269-C10E-613C-C866-9EBC471C3420}"/>
              </a:ext>
            </a:extLst>
          </p:cNvPr>
          <p:cNvSpPr txBox="1"/>
          <p:nvPr/>
        </p:nvSpPr>
        <p:spPr>
          <a:xfrm>
            <a:off x="4878002" y="3077874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9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65EA3107-9988-E36F-6B8E-A8928615DF13}"/>
              </a:ext>
            </a:extLst>
          </p:cNvPr>
          <p:cNvSpPr txBox="1"/>
          <p:nvPr/>
        </p:nvSpPr>
        <p:spPr>
          <a:xfrm>
            <a:off x="94880" y="74843"/>
            <a:ext cx="16767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강의 </a:t>
            </a:r>
            <a:r>
              <a:rPr lang="en-US" altLang="ko-KR" sz="1600" b="1" dirty="0"/>
              <a:t>Flow &amp; Plan</a:t>
            </a:r>
            <a:endParaRPr lang="ko-KR" alt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44A7C3-91F8-A1E2-BBE0-D34109C5D16E}"/>
              </a:ext>
            </a:extLst>
          </p:cNvPr>
          <p:cNvGrpSpPr/>
          <p:nvPr/>
        </p:nvGrpSpPr>
        <p:grpSpPr>
          <a:xfrm>
            <a:off x="5348571" y="4080115"/>
            <a:ext cx="4342742" cy="2465728"/>
            <a:chOff x="5171996" y="3965651"/>
            <a:chExt cx="4342742" cy="2796238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CBA6DE06-5041-9189-3524-4014D41FC8FC}"/>
                </a:ext>
              </a:extLst>
            </p:cNvPr>
            <p:cNvSpPr txBox="1"/>
            <p:nvPr/>
          </p:nvSpPr>
          <p:spPr>
            <a:xfrm>
              <a:off x="5171996" y="4707347"/>
              <a:ext cx="936154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2)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모바일 기반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BACE74FB-30B3-8D80-8CD8-E7B0A45294D2}"/>
                </a:ext>
              </a:extLst>
            </p:cNvPr>
            <p:cNvSpPr txBox="1"/>
            <p:nvPr/>
          </p:nvSpPr>
          <p:spPr>
            <a:xfrm>
              <a:off x="5361411" y="5014295"/>
              <a:ext cx="40583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안드로이드</a:t>
              </a:r>
              <a:r>
                <a:rPr lang="en-US" altLang="ko-KR" sz="1200" dirty="0"/>
                <a:t>, iOS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플랫폼 </a:t>
              </a:r>
              <a:r>
                <a:rPr lang="en-US" altLang="ko-KR" sz="1200" dirty="0"/>
                <a:t>: Flutter, React-Native, App Inventor, Blynk, </a:t>
              </a:r>
              <a:r>
                <a:rPr lang="en-US" altLang="ko-KR" sz="1200" dirty="0">
                  <a:solidFill>
                    <a:srgbClr val="FF0000"/>
                  </a:solidFill>
                </a:rPr>
                <a:t>Ionic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B610791-69AB-EDC8-AEF7-D262CA0DC76F}"/>
                </a:ext>
              </a:extLst>
            </p:cNvPr>
            <p:cNvSpPr txBox="1"/>
            <p:nvPr/>
          </p:nvSpPr>
          <p:spPr>
            <a:xfrm>
              <a:off x="5171996" y="5504199"/>
              <a:ext cx="689291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3) PC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기반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2A557A6-69AA-DCEB-7D2D-6C053844DCEC}"/>
                </a:ext>
              </a:extLst>
            </p:cNvPr>
            <p:cNvSpPr txBox="1"/>
            <p:nvPr/>
          </p:nvSpPr>
          <p:spPr>
            <a:xfrm>
              <a:off x="5253571" y="4192888"/>
              <a:ext cx="426116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리눅스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플랫폼 </a:t>
              </a:r>
              <a:r>
                <a:rPr lang="en-US" altLang="ko-KR" sz="1200" dirty="0"/>
                <a:t>: React, Next.js, Flask, Django, </a:t>
              </a:r>
              <a:r>
                <a:rPr lang="en-US" altLang="ko-KR" sz="1200" dirty="0">
                  <a:solidFill>
                    <a:srgbClr val="FF0000"/>
                  </a:solidFill>
                </a:rPr>
                <a:t>HTML/CSS</a:t>
              </a:r>
              <a:r>
                <a:rPr lang="en-US" altLang="ko-KR" sz="1200" dirty="0"/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노드레드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07347D05-FC35-740E-61BB-47742D98E754}"/>
                </a:ext>
              </a:extLst>
            </p:cNvPr>
            <p:cNvSpPr txBox="1"/>
            <p:nvPr/>
          </p:nvSpPr>
          <p:spPr>
            <a:xfrm>
              <a:off x="5361411" y="5776336"/>
              <a:ext cx="136415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윈도우</a:t>
              </a:r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플랫폼 </a:t>
              </a:r>
              <a:r>
                <a:rPr lang="en-US" altLang="ko-KR" sz="1200" dirty="0"/>
                <a:t>: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C#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닷넷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1F273E55-3338-6CB9-3F95-15957C8D51A8}"/>
                </a:ext>
              </a:extLst>
            </p:cNvPr>
            <p:cNvSpPr txBox="1"/>
            <p:nvPr/>
          </p:nvSpPr>
          <p:spPr>
            <a:xfrm>
              <a:off x="5181199" y="3965651"/>
              <a:ext cx="604333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1)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웹기반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83E16764-C782-5222-F802-DC62A167004A}"/>
                </a:ext>
              </a:extLst>
            </p:cNvPr>
            <p:cNvSpPr txBox="1"/>
            <p:nvPr/>
          </p:nvSpPr>
          <p:spPr>
            <a:xfrm>
              <a:off x="6914228" y="4731155"/>
              <a:ext cx="673261" cy="183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</a:rPr>
                <a:t>Lecture 10</a:t>
              </a:r>
              <a:endParaRPr lang="ko-KR" alt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3CD62D14-E1A8-A741-68DF-5A868FF8A289}"/>
                </a:ext>
              </a:extLst>
            </p:cNvPr>
            <p:cNvSpPr txBox="1"/>
            <p:nvPr/>
          </p:nvSpPr>
          <p:spPr>
            <a:xfrm>
              <a:off x="6943489" y="5519935"/>
              <a:ext cx="673261" cy="183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</a:rPr>
                <a:t>Lecture 11</a:t>
              </a:r>
              <a:endParaRPr lang="ko-KR" alt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4A1C3-28EC-CA39-D429-A3EFD88DE04A}"/>
                </a:ext>
              </a:extLst>
            </p:cNvPr>
            <p:cNvSpPr txBox="1"/>
            <p:nvPr/>
          </p:nvSpPr>
          <p:spPr>
            <a:xfrm>
              <a:off x="5171996" y="6317699"/>
              <a:ext cx="1500411" cy="19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b="1" dirty="0">
                  <a:highlight>
                    <a:srgbClr val="C0C0C0"/>
                  </a:highlight>
                </a:rPr>
                <a:t>4) IOT </a:t>
              </a:r>
              <a:r>
                <a:rPr lang="ko-KR" altLang="en-US" sz="1100" b="1" dirty="0">
                  <a:highlight>
                    <a:srgbClr val="C0C0C0"/>
                  </a:highlight>
                </a:rPr>
                <a:t>클라우드 </a:t>
              </a:r>
              <a:r>
                <a:rPr lang="en-US" altLang="ko-KR" sz="1100" b="1" dirty="0">
                  <a:highlight>
                    <a:srgbClr val="C0C0C0"/>
                  </a:highlight>
                </a:rPr>
                <a:t>(AWS)</a:t>
              </a:r>
              <a:endParaRPr lang="ko-KR" altLang="en-US" sz="1100" b="1" dirty="0">
                <a:highlight>
                  <a:srgbClr val="C0C0C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EA3B1-7958-ED31-73D6-7EFB5B40358A}"/>
                </a:ext>
              </a:extLst>
            </p:cNvPr>
            <p:cNvSpPr txBox="1"/>
            <p:nvPr/>
          </p:nvSpPr>
          <p:spPr>
            <a:xfrm>
              <a:off x="5361411" y="6577223"/>
              <a:ext cx="7886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보안적용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FAD0AC-E743-8E0C-DFD2-A5B4A1907AF8}"/>
                </a:ext>
              </a:extLst>
            </p:cNvPr>
            <p:cNvSpPr txBox="1"/>
            <p:nvPr/>
          </p:nvSpPr>
          <p:spPr>
            <a:xfrm>
              <a:off x="6943489" y="6308211"/>
              <a:ext cx="673261" cy="1832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6">
                      <a:lumMod val="75000"/>
                    </a:schemeClr>
                  </a:solidFill>
                </a:rPr>
                <a:t>Lecture 12</a:t>
              </a:r>
              <a:endParaRPr lang="ko-KR" altLang="en-US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47DFD0-9733-0148-5CEB-B67373A9A3CA}"/>
              </a:ext>
            </a:extLst>
          </p:cNvPr>
          <p:cNvSpPr/>
          <p:nvPr/>
        </p:nvSpPr>
        <p:spPr>
          <a:xfrm>
            <a:off x="5215740" y="3931240"/>
            <a:ext cx="4521043" cy="21549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FCAAE-E71D-064A-4A9A-62B95633D197}"/>
              </a:ext>
            </a:extLst>
          </p:cNvPr>
          <p:cNvSpPr txBox="1"/>
          <p:nvPr/>
        </p:nvSpPr>
        <p:spPr>
          <a:xfrm>
            <a:off x="6867828" y="3686476"/>
            <a:ext cx="135787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UI (User Interface)</a:t>
            </a:r>
            <a:endParaRPr lang="ko-KR" altLang="en-US" sz="1200" b="1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8C2264-16B2-17FB-BF66-B32091852A96}"/>
              </a:ext>
            </a:extLst>
          </p:cNvPr>
          <p:cNvSpPr/>
          <p:nvPr/>
        </p:nvSpPr>
        <p:spPr>
          <a:xfrm>
            <a:off x="4735350" y="498148"/>
            <a:ext cx="6876857" cy="3938150"/>
          </a:xfrm>
          <a:custGeom>
            <a:avLst/>
            <a:gdLst>
              <a:gd name="connsiteX0" fmla="*/ 792499 w 6971853"/>
              <a:gd name="connsiteY0" fmla="*/ 68778 h 3985366"/>
              <a:gd name="connsiteX1" fmla="*/ 174491 w 6971853"/>
              <a:gd name="connsiteY1" fmla="*/ 390394 h 3985366"/>
              <a:gd name="connsiteX2" fmla="*/ 92510 w 6971853"/>
              <a:gd name="connsiteY2" fmla="*/ 1689473 h 3985366"/>
              <a:gd name="connsiteX3" fmla="*/ 1360058 w 6971853"/>
              <a:gd name="connsiteY3" fmla="*/ 2717385 h 3985366"/>
              <a:gd name="connsiteX4" fmla="*/ 4740185 w 6971853"/>
              <a:gd name="connsiteY4" fmla="*/ 3253412 h 3985366"/>
              <a:gd name="connsiteX5" fmla="*/ 6051876 w 6971853"/>
              <a:gd name="connsiteY5" fmla="*/ 3984932 h 3985366"/>
              <a:gd name="connsiteX6" fmla="*/ 6953663 w 6971853"/>
              <a:gd name="connsiteY6" fmla="*/ 3146207 h 3985366"/>
              <a:gd name="connsiteX7" fmla="*/ 6518535 w 6971853"/>
              <a:gd name="connsiteY7" fmla="*/ 1897578 h 3985366"/>
              <a:gd name="connsiteX8" fmla="*/ 4935677 w 6971853"/>
              <a:gd name="connsiteY8" fmla="*/ 1872353 h 3985366"/>
              <a:gd name="connsiteX9" fmla="*/ 4443793 w 6971853"/>
              <a:gd name="connsiteY9" fmla="*/ 1172364 h 3985366"/>
              <a:gd name="connsiteX10" fmla="*/ 3914072 w 6971853"/>
              <a:gd name="connsiteY10" fmla="*/ 106615 h 3985366"/>
              <a:gd name="connsiteX11" fmla="*/ 792499 w 6971853"/>
              <a:gd name="connsiteY11" fmla="*/ 68778 h 3985366"/>
              <a:gd name="connsiteX0" fmla="*/ 792499 w 6989183"/>
              <a:gd name="connsiteY0" fmla="*/ 68778 h 4073602"/>
              <a:gd name="connsiteX1" fmla="*/ 174491 w 6989183"/>
              <a:gd name="connsiteY1" fmla="*/ 390394 h 4073602"/>
              <a:gd name="connsiteX2" fmla="*/ 92510 w 6989183"/>
              <a:gd name="connsiteY2" fmla="*/ 1689473 h 4073602"/>
              <a:gd name="connsiteX3" fmla="*/ 1360058 w 6989183"/>
              <a:gd name="connsiteY3" fmla="*/ 2717385 h 4073602"/>
              <a:gd name="connsiteX4" fmla="*/ 4740185 w 6989183"/>
              <a:gd name="connsiteY4" fmla="*/ 3253412 h 4073602"/>
              <a:gd name="connsiteX5" fmla="*/ 5761791 w 6989183"/>
              <a:gd name="connsiteY5" fmla="*/ 4073219 h 4073602"/>
              <a:gd name="connsiteX6" fmla="*/ 6953663 w 6989183"/>
              <a:gd name="connsiteY6" fmla="*/ 3146207 h 4073602"/>
              <a:gd name="connsiteX7" fmla="*/ 6518535 w 6989183"/>
              <a:gd name="connsiteY7" fmla="*/ 1897578 h 4073602"/>
              <a:gd name="connsiteX8" fmla="*/ 4935677 w 6989183"/>
              <a:gd name="connsiteY8" fmla="*/ 1872353 h 4073602"/>
              <a:gd name="connsiteX9" fmla="*/ 4443793 w 6989183"/>
              <a:gd name="connsiteY9" fmla="*/ 1172364 h 4073602"/>
              <a:gd name="connsiteX10" fmla="*/ 3914072 w 6989183"/>
              <a:gd name="connsiteY10" fmla="*/ 106615 h 4073602"/>
              <a:gd name="connsiteX11" fmla="*/ 792499 w 6989183"/>
              <a:gd name="connsiteY11" fmla="*/ 68778 h 4073602"/>
              <a:gd name="connsiteX0" fmla="*/ 792499 w 6989183"/>
              <a:gd name="connsiteY0" fmla="*/ 68778 h 4074098"/>
              <a:gd name="connsiteX1" fmla="*/ 174491 w 6989183"/>
              <a:gd name="connsiteY1" fmla="*/ 390394 h 4074098"/>
              <a:gd name="connsiteX2" fmla="*/ 92510 w 6989183"/>
              <a:gd name="connsiteY2" fmla="*/ 1689473 h 4074098"/>
              <a:gd name="connsiteX3" fmla="*/ 1360058 w 6989183"/>
              <a:gd name="connsiteY3" fmla="*/ 2717385 h 4074098"/>
              <a:gd name="connsiteX4" fmla="*/ 4443793 w 6989183"/>
              <a:gd name="connsiteY4" fmla="*/ 3303861 h 4074098"/>
              <a:gd name="connsiteX5" fmla="*/ 5761791 w 6989183"/>
              <a:gd name="connsiteY5" fmla="*/ 4073219 h 4074098"/>
              <a:gd name="connsiteX6" fmla="*/ 6953663 w 6989183"/>
              <a:gd name="connsiteY6" fmla="*/ 3146207 h 4074098"/>
              <a:gd name="connsiteX7" fmla="*/ 6518535 w 6989183"/>
              <a:gd name="connsiteY7" fmla="*/ 1897578 h 4074098"/>
              <a:gd name="connsiteX8" fmla="*/ 4935677 w 6989183"/>
              <a:gd name="connsiteY8" fmla="*/ 1872353 h 4074098"/>
              <a:gd name="connsiteX9" fmla="*/ 4443793 w 6989183"/>
              <a:gd name="connsiteY9" fmla="*/ 1172364 h 4074098"/>
              <a:gd name="connsiteX10" fmla="*/ 3914072 w 6989183"/>
              <a:gd name="connsiteY10" fmla="*/ 106615 h 4074098"/>
              <a:gd name="connsiteX11" fmla="*/ 792499 w 6989183"/>
              <a:gd name="connsiteY11" fmla="*/ 68778 h 4074098"/>
              <a:gd name="connsiteX0" fmla="*/ 1903400 w 7040641"/>
              <a:gd name="connsiteY0" fmla="*/ 31537 h 4131450"/>
              <a:gd name="connsiteX1" fmla="*/ 225949 w 7040641"/>
              <a:gd name="connsiteY1" fmla="*/ 447746 h 4131450"/>
              <a:gd name="connsiteX2" fmla="*/ 143968 w 7040641"/>
              <a:gd name="connsiteY2" fmla="*/ 1746825 h 4131450"/>
              <a:gd name="connsiteX3" fmla="*/ 1411516 w 7040641"/>
              <a:gd name="connsiteY3" fmla="*/ 2774737 h 4131450"/>
              <a:gd name="connsiteX4" fmla="*/ 4495251 w 7040641"/>
              <a:gd name="connsiteY4" fmla="*/ 3361213 h 4131450"/>
              <a:gd name="connsiteX5" fmla="*/ 5813249 w 7040641"/>
              <a:gd name="connsiteY5" fmla="*/ 4130571 h 4131450"/>
              <a:gd name="connsiteX6" fmla="*/ 7005121 w 7040641"/>
              <a:gd name="connsiteY6" fmla="*/ 3203559 h 4131450"/>
              <a:gd name="connsiteX7" fmla="*/ 6569993 w 7040641"/>
              <a:gd name="connsiteY7" fmla="*/ 1954930 h 4131450"/>
              <a:gd name="connsiteX8" fmla="*/ 4987135 w 7040641"/>
              <a:gd name="connsiteY8" fmla="*/ 1929705 h 4131450"/>
              <a:gd name="connsiteX9" fmla="*/ 4495251 w 7040641"/>
              <a:gd name="connsiteY9" fmla="*/ 1229716 h 4131450"/>
              <a:gd name="connsiteX10" fmla="*/ 3965530 w 7040641"/>
              <a:gd name="connsiteY10" fmla="*/ 163967 h 4131450"/>
              <a:gd name="connsiteX11" fmla="*/ 1903400 w 7040641"/>
              <a:gd name="connsiteY11" fmla="*/ 31537 h 4131450"/>
              <a:gd name="connsiteX0" fmla="*/ 1831364 w 6968605"/>
              <a:gd name="connsiteY0" fmla="*/ 20481 h 4120394"/>
              <a:gd name="connsiteX1" fmla="*/ 336793 w 6968605"/>
              <a:gd name="connsiteY1" fmla="*/ 285341 h 4120394"/>
              <a:gd name="connsiteX2" fmla="*/ 71932 w 6968605"/>
              <a:gd name="connsiteY2" fmla="*/ 1735769 h 4120394"/>
              <a:gd name="connsiteX3" fmla="*/ 1339480 w 6968605"/>
              <a:gd name="connsiteY3" fmla="*/ 2763681 h 4120394"/>
              <a:gd name="connsiteX4" fmla="*/ 4423215 w 6968605"/>
              <a:gd name="connsiteY4" fmla="*/ 3350157 h 4120394"/>
              <a:gd name="connsiteX5" fmla="*/ 5741213 w 6968605"/>
              <a:gd name="connsiteY5" fmla="*/ 4119515 h 4120394"/>
              <a:gd name="connsiteX6" fmla="*/ 6933085 w 6968605"/>
              <a:gd name="connsiteY6" fmla="*/ 3192503 h 4120394"/>
              <a:gd name="connsiteX7" fmla="*/ 6497957 w 6968605"/>
              <a:gd name="connsiteY7" fmla="*/ 1943874 h 4120394"/>
              <a:gd name="connsiteX8" fmla="*/ 4915099 w 6968605"/>
              <a:gd name="connsiteY8" fmla="*/ 1918649 h 4120394"/>
              <a:gd name="connsiteX9" fmla="*/ 4423215 w 6968605"/>
              <a:gd name="connsiteY9" fmla="*/ 1218660 h 4120394"/>
              <a:gd name="connsiteX10" fmla="*/ 3893494 w 6968605"/>
              <a:gd name="connsiteY10" fmla="*/ 152911 h 4120394"/>
              <a:gd name="connsiteX11" fmla="*/ 1831364 w 6968605"/>
              <a:gd name="connsiteY11" fmla="*/ 20481 h 4120394"/>
              <a:gd name="connsiteX0" fmla="*/ 2333907 w 6985570"/>
              <a:gd name="connsiteY0" fmla="*/ 10918 h 4154975"/>
              <a:gd name="connsiteX1" fmla="*/ 353758 w 6985570"/>
              <a:gd name="connsiteY1" fmla="*/ 319922 h 4154975"/>
              <a:gd name="connsiteX2" fmla="*/ 88897 w 6985570"/>
              <a:gd name="connsiteY2" fmla="*/ 1770350 h 4154975"/>
              <a:gd name="connsiteX3" fmla="*/ 1356445 w 6985570"/>
              <a:gd name="connsiteY3" fmla="*/ 2798262 h 4154975"/>
              <a:gd name="connsiteX4" fmla="*/ 4440180 w 6985570"/>
              <a:gd name="connsiteY4" fmla="*/ 3384738 h 4154975"/>
              <a:gd name="connsiteX5" fmla="*/ 5758178 w 6985570"/>
              <a:gd name="connsiteY5" fmla="*/ 4154096 h 4154975"/>
              <a:gd name="connsiteX6" fmla="*/ 6950050 w 6985570"/>
              <a:gd name="connsiteY6" fmla="*/ 3227084 h 4154975"/>
              <a:gd name="connsiteX7" fmla="*/ 6514922 w 6985570"/>
              <a:gd name="connsiteY7" fmla="*/ 1978455 h 4154975"/>
              <a:gd name="connsiteX8" fmla="*/ 4932064 w 6985570"/>
              <a:gd name="connsiteY8" fmla="*/ 1953230 h 4154975"/>
              <a:gd name="connsiteX9" fmla="*/ 4440180 w 6985570"/>
              <a:gd name="connsiteY9" fmla="*/ 1253241 h 4154975"/>
              <a:gd name="connsiteX10" fmla="*/ 3910459 w 6985570"/>
              <a:gd name="connsiteY10" fmla="*/ 187492 h 4154975"/>
              <a:gd name="connsiteX11" fmla="*/ 2333907 w 6985570"/>
              <a:gd name="connsiteY11" fmla="*/ 10918 h 4154975"/>
              <a:gd name="connsiteX0" fmla="*/ 2333907 w 6985570"/>
              <a:gd name="connsiteY0" fmla="*/ 42 h 4144099"/>
              <a:gd name="connsiteX1" fmla="*/ 353758 w 6985570"/>
              <a:gd name="connsiteY1" fmla="*/ 309046 h 4144099"/>
              <a:gd name="connsiteX2" fmla="*/ 88897 w 6985570"/>
              <a:gd name="connsiteY2" fmla="*/ 1759474 h 4144099"/>
              <a:gd name="connsiteX3" fmla="*/ 1356445 w 6985570"/>
              <a:gd name="connsiteY3" fmla="*/ 2787386 h 4144099"/>
              <a:gd name="connsiteX4" fmla="*/ 4440180 w 6985570"/>
              <a:gd name="connsiteY4" fmla="*/ 3373862 h 4144099"/>
              <a:gd name="connsiteX5" fmla="*/ 5758178 w 6985570"/>
              <a:gd name="connsiteY5" fmla="*/ 4143220 h 4144099"/>
              <a:gd name="connsiteX6" fmla="*/ 6950050 w 6985570"/>
              <a:gd name="connsiteY6" fmla="*/ 3216208 h 4144099"/>
              <a:gd name="connsiteX7" fmla="*/ 6514922 w 6985570"/>
              <a:gd name="connsiteY7" fmla="*/ 1967579 h 4144099"/>
              <a:gd name="connsiteX8" fmla="*/ 4932064 w 6985570"/>
              <a:gd name="connsiteY8" fmla="*/ 1942354 h 4144099"/>
              <a:gd name="connsiteX9" fmla="*/ 4440180 w 6985570"/>
              <a:gd name="connsiteY9" fmla="*/ 1242365 h 4144099"/>
              <a:gd name="connsiteX10" fmla="*/ 3960909 w 6985570"/>
              <a:gd name="connsiteY10" fmla="*/ 315353 h 4144099"/>
              <a:gd name="connsiteX11" fmla="*/ 2333907 w 6985570"/>
              <a:gd name="connsiteY11" fmla="*/ 42 h 4144099"/>
              <a:gd name="connsiteX0" fmla="*/ 2333907 w 6985570"/>
              <a:gd name="connsiteY0" fmla="*/ 42 h 4144099"/>
              <a:gd name="connsiteX1" fmla="*/ 353758 w 6985570"/>
              <a:gd name="connsiteY1" fmla="*/ 309046 h 4144099"/>
              <a:gd name="connsiteX2" fmla="*/ 88897 w 6985570"/>
              <a:gd name="connsiteY2" fmla="*/ 1759474 h 4144099"/>
              <a:gd name="connsiteX3" fmla="*/ 1356445 w 6985570"/>
              <a:gd name="connsiteY3" fmla="*/ 2787386 h 4144099"/>
              <a:gd name="connsiteX4" fmla="*/ 4440180 w 6985570"/>
              <a:gd name="connsiteY4" fmla="*/ 3373862 h 4144099"/>
              <a:gd name="connsiteX5" fmla="*/ 5758178 w 6985570"/>
              <a:gd name="connsiteY5" fmla="*/ 4143220 h 4144099"/>
              <a:gd name="connsiteX6" fmla="*/ 6950050 w 6985570"/>
              <a:gd name="connsiteY6" fmla="*/ 3216208 h 4144099"/>
              <a:gd name="connsiteX7" fmla="*/ 6514922 w 6985570"/>
              <a:gd name="connsiteY7" fmla="*/ 1967579 h 4144099"/>
              <a:gd name="connsiteX8" fmla="*/ 4932064 w 6985570"/>
              <a:gd name="connsiteY8" fmla="*/ 1942354 h 4144099"/>
              <a:gd name="connsiteX9" fmla="*/ 4332975 w 6985570"/>
              <a:gd name="connsiteY9" fmla="*/ 1393714 h 4144099"/>
              <a:gd name="connsiteX10" fmla="*/ 3960909 w 6985570"/>
              <a:gd name="connsiteY10" fmla="*/ 315353 h 4144099"/>
              <a:gd name="connsiteX11" fmla="*/ 2333907 w 6985570"/>
              <a:gd name="connsiteY11" fmla="*/ 42 h 4144099"/>
              <a:gd name="connsiteX0" fmla="*/ 2333907 w 6985570"/>
              <a:gd name="connsiteY0" fmla="*/ 42 h 4144099"/>
              <a:gd name="connsiteX1" fmla="*/ 353758 w 6985570"/>
              <a:gd name="connsiteY1" fmla="*/ 309046 h 4144099"/>
              <a:gd name="connsiteX2" fmla="*/ 88897 w 6985570"/>
              <a:gd name="connsiteY2" fmla="*/ 1759474 h 4144099"/>
              <a:gd name="connsiteX3" fmla="*/ 1356445 w 6985570"/>
              <a:gd name="connsiteY3" fmla="*/ 2787386 h 4144099"/>
              <a:gd name="connsiteX4" fmla="*/ 4440180 w 6985570"/>
              <a:gd name="connsiteY4" fmla="*/ 3373862 h 4144099"/>
              <a:gd name="connsiteX5" fmla="*/ 5758178 w 6985570"/>
              <a:gd name="connsiteY5" fmla="*/ 4143220 h 4144099"/>
              <a:gd name="connsiteX6" fmla="*/ 6950050 w 6985570"/>
              <a:gd name="connsiteY6" fmla="*/ 3216208 h 4144099"/>
              <a:gd name="connsiteX7" fmla="*/ 6514922 w 6985570"/>
              <a:gd name="connsiteY7" fmla="*/ 1967579 h 4144099"/>
              <a:gd name="connsiteX8" fmla="*/ 4932064 w 6985570"/>
              <a:gd name="connsiteY8" fmla="*/ 1942354 h 4144099"/>
              <a:gd name="connsiteX9" fmla="*/ 4332975 w 6985570"/>
              <a:gd name="connsiteY9" fmla="*/ 1393714 h 4144099"/>
              <a:gd name="connsiteX10" fmla="*/ 3960909 w 6985570"/>
              <a:gd name="connsiteY10" fmla="*/ 315353 h 4144099"/>
              <a:gd name="connsiteX11" fmla="*/ 2333907 w 6985570"/>
              <a:gd name="connsiteY11" fmla="*/ 42 h 4144099"/>
              <a:gd name="connsiteX0" fmla="*/ 2333907 w 6984578"/>
              <a:gd name="connsiteY0" fmla="*/ 42 h 4144099"/>
              <a:gd name="connsiteX1" fmla="*/ 353758 w 6984578"/>
              <a:gd name="connsiteY1" fmla="*/ 309046 h 4144099"/>
              <a:gd name="connsiteX2" fmla="*/ 88897 w 6984578"/>
              <a:gd name="connsiteY2" fmla="*/ 1759474 h 4144099"/>
              <a:gd name="connsiteX3" fmla="*/ 1356445 w 6984578"/>
              <a:gd name="connsiteY3" fmla="*/ 2787386 h 4144099"/>
              <a:gd name="connsiteX4" fmla="*/ 4440180 w 6984578"/>
              <a:gd name="connsiteY4" fmla="*/ 3373862 h 4144099"/>
              <a:gd name="connsiteX5" fmla="*/ 5758178 w 6984578"/>
              <a:gd name="connsiteY5" fmla="*/ 4143220 h 4144099"/>
              <a:gd name="connsiteX6" fmla="*/ 6950050 w 6984578"/>
              <a:gd name="connsiteY6" fmla="*/ 3216208 h 4144099"/>
              <a:gd name="connsiteX7" fmla="*/ 6508616 w 6984578"/>
              <a:gd name="connsiteY7" fmla="*/ 2276583 h 4144099"/>
              <a:gd name="connsiteX8" fmla="*/ 4932064 w 6984578"/>
              <a:gd name="connsiteY8" fmla="*/ 1942354 h 4144099"/>
              <a:gd name="connsiteX9" fmla="*/ 4332975 w 6984578"/>
              <a:gd name="connsiteY9" fmla="*/ 1393714 h 4144099"/>
              <a:gd name="connsiteX10" fmla="*/ 3960909 w 6984578"/>
              <a:gd name="connsiteY10" fmla="*/ 315353 h 4144099"/>
              <a:gd name="connsiteX11" fmla="*/ 2333907 w 6984578"/>
              <a:gd name="connsiteY11" fmla="*/ 42 h 4144099"/>
              <a:gd name="connsiteX0" fmla="*/ 2333907 w 6985507"/>
              <a:gd name="connsiteY0" fmla="*/ 42 h 4144099"/>
              <a:gd name="connsiteX1" fmla="*/ 353758 w 6985507"/>
              <a:gd name="connsiteY1" fmla="*/ 309046 h 4144099"/>
              <a:gd name="connsiteX2" fmla="*/ 88897 w 6985507"/>
              <a:gd name="connsiteY2" fmla="*/ 1759474 h 4144099"/>
              <a:gd name="connsiteX3" fmla="*/ 1356445 w 6985507"/>
              <a:gd name="connsiteY3" fmla="*/ 2787386 h 4144099"/>
              <a:gd name="connsiteX4" fmla="*/ 4440180 w 6985507"/>
              <a:gd name="connsiteY4" fmla="*/ 3373862 h 4144099"/>
              <a:gd name="connsiteX5" fmla="*/ 5758178 w 6985507"/>
              <a:gd name="connsiteY5" fmla="*/ 4143220 h 4144099"/>
              <a:gd name="connsiteX6" fmla="*/ 6950050 w 6985507"/>
              <a:gd name="connsiteY6" fmla="*/ 3216208 h 4144099"/>
              <a:gd name="connsiteX7" fmla="*/ 6508616 w 6985507"/>
              <a:gd name="connsiteY7" fmla="*/ 2276583 h 4144099"/>
              <a:gd name="connsiteX8" fmla="*/ 4869002 w 6985507"/>
              <a:gd name="connsiteY8" fmla="*/ 2074785 h 4144099"/>
              <a:gd name="connsiteX9" fmla="*/ 4332975 w 6985507"/>
              <a:gd name="connsiteY9" fmla="*/ 1393714 h 4144099"/>
              <a:gd name="connsiteX10" fmla="*/ 3960909 w 6985507"/>
              <a:gd name="connsiteY10" fmla="*/ 315353 h 4144099"/>
              <a:gd name="connsiteX11" fmla="*/ 2333907 w 6985507"/>
              <a:gd name="connsiteY11" fmla="*/ 42 h 4144099"/>
              <a:gd name="connsiteX0" fmla="*/ 2333907 w 6978212"/>
              <a:gd name="connsiteY0" fmla="*/ 42 h 4144099"/>
              <a:gd name="connsiteX1" fmla="*/ 353758 w 6978212"/>
              <a:gd name="connsiteY1" fmla="*/ 309046 h 4144099"/>
              <a:gd name="connsiteX2" fmla="*/ 88897 w 6978212"/>
              <a:gd name="connsiteY2" fmla="*/ 1759474 h 4144099"/>
              <a:gd name="connsiteX3" fmla="*/ 1356445 w 6978212"/>
              <a:gd name="connsiteY3" fmla="*/ 2787386 h 4144099"/>
              <a:gd name="connsiteX4" fmla="*/ 4440180 w 6978212"/>
              <a:gd name="connsiteY4" fmla="*/ 3373862 h 4144099"/>
              <a:gd name="connsiteX5" fmla="*/ 5758178 w 6978212"/>
              <a:gd name="connsiteY5" fmla="*/ 4143220 h 4144099"/>
              <a:gd name="connsiteX6" fmla="*/ 6950050 w 6978212"/>
              <a:gd name="connsiteY6" fmla="*/ 3216208 h 4144099"/>
              <a:gd name="connsiteX7" fmla="*/ 6458166 w 6978212"/>
              <a:gd name="connsiteY7" fmla="*/ 2125234 h 4144099"/>
              <a:gd name="connsiteX8" fmla="*/ 4869002 w 6978212"/>
              <a:gd name="connsiteY8" fmla="*/ 2074785 h 4144099"/>
              <a:gd name="connsiteX9" fmla="*/ 4332975 w 6978212"/>
              <a:gd name="connsiteY9" fmla="*/ 1393714 h 4144099"/>
              <a:gd name="connsiteX10" fmla="*/ 3960909 w 6978212"/>
              <a:gd name="connsiteY10" fmla="*/ 315353 h 4144099"/>
              <a:gd name="connsiteX11" fmla="*/ 2333907 w 6978212"/>
              <a:gd name="connsiteY11" fmla="*/ 42 h 4144099"/>
              <a:gd name="connsiteX0" fmla="*/ 2333907 w 6896476"/>
              <a:gd name="connsiteY0" fmla="*/ 42 h 4146607"/>
              <a:gd name="connsiteX1" fmla="*/ 353758 w 6896476"/>
              <a:gd name="connsiteY1" fmla="*/ 309046 h 4146607"/>
              <a:gd name="connsiteX2" fmla="*/ 88897 w 6896476"/>
              <a:gd name="connsiteY2" fmla="*/ 1759474 h 4146607"/>
              <a:gd name="connsiteX3" fmla="*/ 1356445 w 6896476"/>
              <a:gd name="connsiteY3" fmla="*/ 2787386 h 4146607"/>
              <a:gd name="connsiteX4" fmla="*/ 4440180 w 6896476"/>
              <a:gd name="connsiteY4" fmla="*/ 3373862 h 4146607"/>
              <a:gd name="connsiteX5" fmla="*/ 5758178 w 6896476"/>
              <a:gd name="connsiteY5" fmla="*/ 4143220 h 4146607"/>
              <a:gd name="connsiteX6" fmla="*/ 6861763 w 6896476"/>
              <a:gd name="connsiteY6" fmla="*/ 3052247 h 4146607"/>
              <a:gd name="connsiteX7" fmla="*/ 6458166 w 6896476"/>
              <a:gd name="connsiteY7" fmla="*/ 2125234 h 4146607"/>
              <a:gd name="connsiteX8" fmla="*/ 4869002 w 6896476"/>
              <a:gd name="connsiteY8" fmla="*/ 2074785 h 4146607"/>
              <a:gd name="connsiteX9" fmla="*/ 4332975 w 6896476"/>
              <a:gd name="connsiteY9" fmla="*/ 1393714 h 4146607"/>
              <a:gd name="connsiteX10" fmla="*/ 3960909 w 6896476"/>
              <a:gd name="connsiteY10" fmla="*/ 315353 h 4146607"/>
              <a:gd name="connsiteX11" fmla="*/ 2333907 w 6896476"/>
              <a:gd name="connsiteY11" fmla="*/ 42 h 4146607"/>
              <a:gd name="connsiteX0" fmla="*/ 2333907 w 6878291"/>
              <a:gd name="connsiteY0" fmla="*/ 42 h 4002355"/>
              <a:gd name="connsiteX1" fmla="*/ 353758 w 6878291"/>
              <a:gd name="connsiteY1" fmla="*/ 309046 h 4002355"/>
              <a:gd name="connsiteX2" fmla="*/ 88897 w 6878291"/>
              <a:gd name="connsiteY2" fmla="*/ 1759474 h 4002355"/>
              <a:gd name="connsiteX3" fmla="*/ 1356445 w 6878291"/>
              <a:gd name="connsiteY3" fmla="*/ 2787386 h 4002355"/>
              <a:gd name="connsiteX4" fmla="*/ 4440180 w 6878291"/>
              <a:gd name="connsiteY4" fmla="*/ 3373862 h 4002355"/>
              <a:gd name="connsiteX5" fmla="*/ 6054570 w 6878291"/>
              <a:gd name="connsiteY5" fmla="*/ 3998177 h 4002355"/>
              <a:gd name="connsiteX6" fmla="*/ 6861763 w 6878291"/>
              <a:gd name="connsiteY6" fmla="*/ 3052247 h 4002355"/>
              <a:gd name="connsiteX7" fmla="*/ 6458166 w 6878291"/>
              <a:gd name="connsiteY7" fmla="*/ 2125234 h 4002355"/>
              <a:gd name="connsiteX8" fmla="*/ 4869002 w 6878291"/>
              <a:gd name="connsiteY8" fmla="*/ 2074785 h 4002355"/>
              <a:gd name="connsiteX9" fmla="*/ 4332975 w 6878291"/>
              <a:gd name="connsiteY9" fmla="*/ 1393714 h 4002355"/>
              <a:gd name="connsiteX10" fmla="*/ 3960909 w 6878291"/>
              <a:gd name="connsiteY10" fmla="*/ 315353 h 4002355"/>
              <a:gd name="connsiteX11" fmla="*/ 2333907 w 6878291"/>
              <a:gd name="connsiteY11" fmla="*/ 42 h 4002355"/>
              <a:gd name="connsiteX0" fmla="*/ 2333907 w 6878291"/>
              <a:gd name="connsiteY0" fmla="*/ 42 h 3998181"/>
              <a:gd name="connsiteX1" fmla="*/ 353758 w 6878291"/>
              <a:gd name="connsiteY1" fmla="*/ 309046 h 3998181"/>
              <a:gd name="connsiteX2" fmla="*/ 88897 w 6878291"/>
              <a:gd name="connsiteY2" fmla="*/ 1759474 h 3998181"/>
              <a:gd name="connsiteX3" fmla="*/ 1356445 w 6878291"/>
              <a:gd name="connsiteY3" fmla="*/ 2787386 h 3998181"/>
              <a:gd name="connsiteX4" fmla="*/ 4433874 w 6878291"/>
              <a:gd name="connsiteY4" fmla="*/ 3064858 h 3998181"/>
              <a:gd name="connsiteX5" fmla="*/ 6054570 w 6878291"/>
              <a:gd name="connsiteY5" fmla="*/ 3998177 h 3998181"/>
              <a:gd name="connsiteX6" fmla="*/ 6861763 w 6878291"/>
              <a:gd name="connsiteY6" fmla="*/ 3052247 h 3998181"/>
              <a:gd name="connsiteX7" fmla="*/ 6458166 w 6878291"/>
              <a:gd name="connsiteY7" fmla="*/ 2125234 h 3998181"/>
              <a:gd name="connsiteX8" fmla="*/ 4869002 w 6878291"/>
              <a:gd name="connsiteY8" fmla="*/ 2074785 h 3998181"/>
              <a:gd name="connsiteX9" fmla="*/ 4332975 w 6878291"/>
              <a:gd name="connsiteY9" fmla="*/ 1393714 h 3998181"/>
              <a:gd name="connsiteX10" fmla="*/ 3960909 w 6878291"/>
              <a:gd name="connsiteY10" fmla="*/ 315353 h 3998181"/>
              <a:gd name="connsiteX11" fmla="*/ 2333907 w 6878291"/>
              <a:gd name="connsiteY11" fmla="*/ 42 h 3998181"/>
              <a:gd name="connsiteX0" fmla="*/ 2333907 w 6876857"/>
              <a:gd name="connsiteY0" fmla="*/ 42 h 3928812"/>
              <a:gd name="connsiteX1" fmla="*/ 353758 w 6876857"/>
              <a:gd name="connsiteY1" fmla="*/ 309046 h 3928812"/>
              <a:gd name="connsiteX2" fmla="*/ 88897 w 6876857"/>
              <a:gd name="connsiteY2" fmla="*/ 1759474 h 3928812"/>
              <a:gd name="connsiteX3" fmla="*/ 1356445 w 6876857"/>
              <a:gd name="connsiteY3" fmla="*/ 2787386 h 3928812"/>
              <a:gd name="connsiteX4" fmla="*/ 4433874 w 6876857"/>
              <a:gd name="connsiteY4" fmla="*/ 3064858 h 3928812"/>
              <a:gd name="connsiteX5" fmla="*/ 6079794 w 6876857"/>
              <a:gd name="connsiteY5" fmla="*/ 3928808 h 3928812"/>
              <a:gd name="connsiteX6" fmla="*/ 6861763 w 6876857"/>
              <a:gd name="connsiteY6" fmla="*/ 3052247 h 3928812"/>
              <a:gd name="connsiteX7" fmla="*/ 6458166 w 6876857"/>
              <a:gd name="connsiteY7" fmla="*/ 2125234 h 3928812"/>
              <a:gd name="connsiteX8" fmla="*/ 4869002 w 6876857"/>
              <a:gd name="connsiteY8" fmla="*/ 2074785 h 3928812"/>
              <a:gd name="connsiteX9" fmla="*/ 4332975 w 6876857"/>
              <a:gd name="connsiteY9" fmla="*/ 1393714 h 3928812"/>
              <a:gd name="connsiteX10" fmla="*/ 3960909 w 6876857"/>
              <a:gd name="connsiteY10" fmla="*/ 315353 h 3928812"/>
              <a:gd name="connsiteX11" fmla="*/ 2333907 w 6876857"/>
              <a:gd name="connsiteY11" fmla="*/ 42 h 3928812"/>
              <a:gd name="connsiteX0" fmla="*/ 2333907 w 6876857"/>
              <a:gd name="connsiteY0" fmla="*/ 42 h 3928815"/>
              <a:gd name="connsiteX1" fmla="*/ 353758 w 6876857"/>
              <a:gd name="connsiteY1" fmla="*/ 309046 h 3928815"/>
              <a:gd name="connsiteX2" fmla="*/ 88897 w 6876857"/>
              <a:gd name="connsiteY2" fmla="*/ 1759474 h 3928815"/>
              <a:gd name="connsiteX3" fmla="*/ 1356445 w 6876857"/>
              <a:gd name="connsiteY3" fmla="*/ 2787386 h 3928815"/>
              <a:gd name="connsiteX4" fmla="*/ 4433874 w 6876857"/>
              <a:gd name="connsiteY4" fmla="*/ 3064858 h 3928815"/>
              <a:gd name="connsiteX5" fmla="*/ 6079794 w 6876857"/>
              <a:gd name="connsiteY5" fmla="*/ 3928808 h 3928815"/>
              <a:gd name="connsiteX6" fmla="*/ 6861763 w 6876857"/>
              <a:gd name="connsiteY6" fmla="*/ 3052247 h 3928815"/>
              <a:gd name="connsiteX7" fmla="*/ 6458166 w 6876857"/>
              <a:gd name="connsiteY7" fmla="*/ 2125234 h 3928815"/>
              <a:gd name="connsiteX8" fmla="*/ 4869002 w 6876857"/>
              <a:gd name="connsiteY8" fmla="*/ 2074785 h 3928815"/>
              <a:gd name="connsiteX9" fmla="*/ 4332975 w 6876857"/>
              <a:gd name="connsiteY9" fmla="*/ 1393714 h 3928815"/>
              <a:gd name="connsiteX10" fmla="*/ 3960909 w 6876857"/>
              <a:gd name="connsiteY10" fmla="*/ 315353 h 3928815"/>
              <a:gd name="connsiteX11" fmla="*/ 2333907 w 6876857"/>
              <a:gd name="connsiteY11" fmla="*/ 42 h 3928815"/>
              <a:gd name="connsiteX0" fmla="*/ 2333907 w 6876857"/>
              <a:gd name="connsiteY0" fmla="*/ 42 h 3933782"/>
              <a:gd name="connsiteX1" fmla="*/ 353758 w 6876857"/>
              <a:gd name="connsiteY1" fmla="*/ 309046 h 3933782"/>
              <a:gd name="connsiteX2" fmla="*/ 88897 w 6876857"/>
              <a:gd name="connsiteY2" fmla="*/ 1759474 h 3933782"/>
              <a:gd name="connsiteX3" fmla="*/ 1356445 w 6876857"/>
              <a:gd name="connsiteY3" fmla="*/ 2787386 h 3933782"/>
              <a:gd name="connsiteX4" fmla="*/ 4433874 w 6876857"/>
              <a:gd name="connsiteY4" fmla="*/ 3064858 h 3933782"/>
              <a:gd name="connsiteX5" fmla="*/ 6079794 w 6876857"/>
              <a:gd name="connsiteY5" fmla="*/ 3928808 h 3933782"/>
              <a:gd name="connsiteX6" fmla="*/ 6861763 w 6876857"/>
              <a:gd name="connsiteY6" fmla="*/ 3052247 h 3933782"/>
              <a:gd name="connsiteX7" fmla="*/ 6458166 w 6876857"/>
              <a:gd name="connsiteY7" fmla="*/ 2125234 h 3933782"/>
              <a:gd name="connsiteX8" fmla="*/ 4869002 w 6876857"/>
              <a:gd name="connsiteY8" fmla="*/ 2074785 h 3933782"/>
              <a:gd name="connsiteX9" fmla="*/ 4332975 w 6876857"/>
              <a:gd name="connsiteY9" fmla="*/ 1393714 h 3933782"/>
              <a:gd name="connsiteX10" fmla="*/ 3960909 w 6876857"/>
              <a:gd name="connsiteY10" fmla="*/ 315353 h 3933782"/>
              <a:gd name="connsiteX11" fmla="*/ 2333907 w 6876857"/>
              <a:gd name="connsiteY11" fmla="*/ 42 h 3933782"/>
              <a:gd name="connsiteX0" fmla="*/ 2333907 w 6876857"/>
              <a:gd name="connsiteY0" fmla="*/ 42 h 3938150"/>
              <a:gd name="connsiteX1" fmla="*/ 353758 w 6876857"/>
              <a:gd name="connsiteY1" fmla="*/ 309046 h 3938150"/>
              <a:gd name="connsiteX2" fmla="*/ 88897 w 6876857"/>
              <a:gd name="connsiteY2" fmla="*/ 1759474 h 3938150"/>
              <a:gd name="connsiteX3" fmla="*/ 1356445 w 6876857"/>
              <a:gd name="connsiteY3" fmla="*/ 2787386 h 3938150"/>
              <a:gd name="connsiteX4" fmla="*/ 4433874 w 6876857"/>
              <a:gd name="connsiteY4" fmla="*/ 3064858 h 3938150"/>
              <a:gd name="connsiteX5" fmla="*/ 6079794 w 6876857"/>
              <a:gd name="connsiteY5" fmla="*/ 3928808 h 3938150"/>
              <a:gd name="connsiteX6" fmla="*/ 6861763 w 6876857"/>
              <a:gd name="connsiteY6" fmla="*/ 3052247 h 3938150"/>
              <a:gd name="connsiteX7" fmla="*/ 6458166 w 6876857"/>
              <a:gd name="connsiteY7" fmla="*/ 2125234 h 3938150"/>
              <a:gd name="connsiteX8" fmla="*/ 4869002 w 6876857"/>
              <a:gd name="connsiteY8" fmla="*/ 2074785 h 3938150"/>
              <a:gd name="connsiteX9" fmla="*/ 4332975 w 6876857"/>
              <a:gd name="connsiteY9" fmla="*/ 1393714 h 3938150"/>
              <a:gd name="connsiteX10" fmla="*/ 3960909 w 6876857"/>
              <a:gd name="connsiteY10" fmla="*/ 315353 h 3938150"/>
              <a:gd name="connsiteX11" fmla="*/ 2333907 w 6876857"/>
              <a:gd name="connsiteY11" fmla="*/ 42 h 3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6857" h="3938150">
                <a:moveTo>
                  <a:pt x="2333907" y="42"/>
                </a:moveTo>
                <a:cubicBezTo>
                  <a:pt x="1732715" y="-1009"/>
                  <a:pt x="727926" y="15807"/>
                  <a:pt x="353758" y="309046"/>
                </a:cubicBezTo>
                <a:cubicBezTo>
                  <a:pt x="-20410" y="602285"/>
                  <a:pt x="-78217" y="1346417"/>
                  <a:pt x="88897" y="1759474"/>
                </a:cubicBezTo>
                <a:cubicBezTo>
                  <a:pt x="256011" y="2172531"/>
                  <a:pt x="632282" y="2569822"/>
                  <a:pt x="1356445" y="2787386"/>
                </a:cubicBezTo>
                <a:cubicBezTo>
                  <a:pt x="2080608" y="3004950"/>
                  <a:pt x="3615118" y="2616067"/>
                  <a:pt x="4433874" y="3064858"/>
                </a:cubicBezTo>
                <a:cubicBezTo>
                  <a:pt x="5252630" y="3513649"/>
                  <a:pt x="5479653" y="4012891"/>
                  <a:pt x="6079794" y="3928808"/>
                </a:cubicBezTo>
                <a:cubicBezTo>
                  <a:pt x="6679935" y="3844725"/>
                  <a:pt x="6798701" y="3352843"/>
                  <a:pt x="6861763" y="3052247"/>
                </a:cubicBezTo>
                <a:cubicBezTo>
                  <a:pt x="6924825" y="2751651"/>
                  <a:pt x="6790293" y="2288144"/>
                  <a:pt x="6458166" y="2125234"/>
                </a:cubicBezTo>
                <a:cubicBezTo>
                  <a:pt x="6126039" y="1962324"/>
                  <a:pt x="5223200" y="2196705"/>
                  <a:pt x="4869002" y="2074785"/>
                </a:cubicBezTo>
                <a:cubicBezTo>
                  <a:pt x="4514804" y="1952865"/>
                  <a:pt x="4503242" y="1688004"/>
                  <a:pt x="4332975" y="1393714"/>
                </a:cubicBezTo>
                <a:cubicBezTo>
                  <a:pt x="4137483" y="935462"/>
                  <a:pt x="4294087" y="547632"/>
                  <a:pt x="3960909" y="315353"/>
                </a:cubicBezTo>
                <a:cubicBezTo>
                  <a:pt x="3627731" y="83074"/>
                  <a:pt x="2935099" y="1093"/>
                  <a:pt x="2333907" y="42"/>
                </a:cubicBezTo>
                <a:close/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데이터베이스 분류 - OLTP, OLAP">
            <a:extLst>
              <a:ext uri="{FF2B5EF4-FFF2-40B4-BE49-F238E27FC236}">
                <a16:creationId xmlns:a16="http://schemas.microsoft.com/office/drawing/2014/main" id="{0AD318B8-1CBE-F82D-FF7E-FA312015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21" y="1475611"/>
            <a:ext cx="940289" cy="94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CF4E2D-308C-55A7-C403-D79D3014562C}"/>
              </a:ext>
            </a:extLst>
          </p:cNvPr>
          <p:cNvSpPr txBox="1"/>
          <p:nvPr/>
        </p:nvSpPr>
        <p:spPr>
          <a:xfrm>
            <a:off x="7764035" y="1000264"/>
            <a:ext cx="9233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2846E-E114-F518-E2DE-FB767C21304E}"/>
              </a:ext>
            </a:extLst>
          </p:cNvPr>
          <p:cNvSpPr txBox="1"/>
          <p:nvPr/>
        </p:nvSpPr>
        <p:spPr>
          <a:xfrm>
            <a:off x="7651504" y="2538182"/>
            <a:ext cx="116698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mogoDB/MySQL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78D5F-8832-72F9-C371-723655A07DCC}"/>
              </a:ext>
            </a:extLst>
          </p:cNvPr>
          <p:cNvCxnSpPr/>
          <p:nvPr/>
        </p:nvCxnSpPr>
        <p:spPr>
          <a:xfrm>
            <a:off x="6911352" y="1899053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7114EC-348D-D8D8-0A3C-83845DC79D57}"/>
              </a:ext>
            </a:extLst>
          </p:cNvPr>
          <p:cNvCxnSpPr/>
          <p:nvPr/>
        </p:nvCxnSpPr>
        <p:spPr>
          <a:xfrm>
            <a:off x="6911352" y="2005435"/>
            <a:ext cx="5833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2D22F4-18F5-C444-7B6E-70B48849EB00}"/>
              </a:ext>
            </a:extLst>
          </p:cNvPr>
          <p:cNvSpPr txBox="1"/>
          <p:nvPr/>
        </p:nvSpPr>
        <p:spPr>
          <a:xfrm>
            <a:off x="6850343" y="1612032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00" dirty="0"/>
              <a:t>데이터저장</a:t>
            </a:r>
          </a:p>
        </p:txBody>
      </p:sp>
      <p:pic>
        <p:nvPicPr>
          <p:cNvPr id="33" name="Picture 6" descr="모니터 화면 - 무료 비즈니스 및 금융개 아이콘">
            <a:extLst>
              <a:ext uri="{FF2B5EF4-FFF2-40B4-BE49-F238E27FC236}">
                <a16:creationId xmlns:a16="http://schemas.microsoft.com/office/drawing/2014/main" id="{479F12AE-2285-27B2-1078-C7F0257D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245" y="2695360"/>
            <a:ext cx="1181115" cy="1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780567-8CC9-AC6D-14A5-3735CE3C14C7}"/>
              </a:ext>
            </a:extLst>
          </p:cNvPr>
          <p:cNvSpPr txBox="1"/>
          <p:nvPr/>
        </p:nvSpPr>
        <p:spPr>
          <a:xfrm>
            <a:off x="9918273" y="2465158"/>
            <a:ext cx="9906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제어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모니터링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DFA16C-A7B0-2E9C-C724-2A73CB18F20D}"/>
              </a:ext>
            </a:extLst>
          </p:cNvPr>
          <p:cNvSpPr txBox="1"/>
          <p:nvPr/>
        </p:nvSpPr>
        <p:spPr>
          <a:xfrm>
            <a:off x="9932468" y="1000264"/>
            <a:ext cx="8239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 분석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11DD88-AF02-5E8D-B183-08BAF40D7D76}"/>
              </a:ext>
            </a:extLst>
          </p:cNvPr>
          <p:cNvCxnSpPr>
            <a:cxnSpLocks/>
          </p:cNvCxnSpPr>
          <p:nvPr/>
        </p:nvCxnSpPr>
        <p:spPr>
          <a:xfrm>
            <a:off x="8968437" y="2763292"/>
            <a:ext cx="490116" cy="27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61460B-F76A-1AF7-4C3A-89677D8A5B1F}"/>
              </a:ext>
            </a:extLst>
          </p:cNvPr>
          <p:cNvSpPr txBox="1"/>
          <p:nvPr/>
        </p:nvSpPr>
        <p:spPr>
          <a:xfrm>
            <a:off x="9613152" y="1580216"/>
            <a:ext cx="1965538" cy="795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Python/</a:t>
            </a:r>
            <a:r>
              <a:rPr lang="en-US" altLang="ko-KR" sz="1200" dirty="0">
                <a:solidFill>
                  <a:srgbClr val="FF0000"/>
                </a:solidFill>
              </a:rPr>
              <a:t>Jupyter notebook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머신러닝</a:t>
            </a:r>
            <a:r>
              <a:rPr lang="en-US" altLang="ko-KR" sz="1200" dirty="0"/>
              <a:t>/</a:t>
            </a:r>
            <a:r>
              <a:rPr lang="ko-KR" altLang="en-US" sz="1200" dirty="0"/>
              <a:t>뉴럴네트워크</a:t>
            </a:r>
            <a:endParaRPr lang="en-US" altLang="ko-KR" sz="12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패턴인식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45C552-8D2D-30C6-4A4E-4A819B0A4EC2}"/>
              </a:ext>
            </a:extLst>
          </p:cNvPr>
          <p:cNvCxnSpPr/>
          <p:nvPr/>
        </p:nvCxnSpPr>
        <p:spPr>
          <a:xfrm>
            <a:off x="8921845" y="1949060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221FE0-50E3-F081-A9CC-49B9473F3FAC}"/>
              </a:ext>
            </a:extLst>
          </p:cNvPr>
          <p:cNvSpPr txBox="1"/>
          <p:nvPr/>
        </p:nvSpPr>
        <p:spPr>
          <a:xfrm>
            <a:off x="9816428" y="3931240"/>
            <a:ext cx="12551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노드레드</a:t>
            </a:r>
            <a:r>
              <a:rPr lang="en-US" altLang="ko-KR" sz="1200" dirty="0"/>
              <a:t>/</a:t>
            </a:r>
            <a:r>
              <a:rPr lang="en-US" altLang="ko-KR" sz="1200" dirty="0">
                <a:solidFill>
                  <a:srgbClr val="FF0000"/>
                </a:solidFill>
              </a:rPr>
              <a:t>Grafana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CD3490-04BC-B391-7185-68BFA5989A1E}"/>
              </a:ext>
            </a:extLst>
          </p:cNvPr>
          <p:cNvSpPr txBox="1"/>
          <p:nvPr/>
        </p:nvSpPr>
        <p:spPr>
          <a:xfrm>
            <a:off x="9969129" y="1281927"/>
            <a:ext cx="72936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</a:rPr>
              <a:t>Lecture 5-6</a:t>
            </a:r>
            <a:endParaRPr lang="ko-KR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CDC17C-D6A8-E39A-6D18-AE0B6638B79B}"/>
              </a:ext>
            </a:extLst>
          </p:cNvPr>
          <p:cNvSpPr txBox="1"/>
          <p:nvPr/>
        </p:nvSpPr>
        <p:spPr>
          <a:xfrm>
            <a:off x="10219336" y="4143764"/>
            <a:ext cx="5947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b="1" dirty="0"/>
              <a:t>Lecture 7</a:t>
            </a:r>
            <a:endParaRPr lang="ko-KR" altLang="en-US" sz="10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98AF60-CB4E-63EF-85AF-F3291FD9A42E}"/>
              </a:ext>
            </a:extLst>
          </p:cNvPr>
          <p:cNvSpPr txBox="1"/>
          <p:nvPr/>
        </p:nvSpPr>
        <p:spPr>
          <a:xfrm>
            <a:off x="5821790" y="2894996"/>
            <a:ext cx="4188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MQTT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1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26321B-18A7-C0A8-592B-B30A7D4C2379}"/>
              </a:ext>
            </a:extLst>
          </p:cNvPr>
          <p:cNvSpPr txBox="1"/>
          <p:nvPr/>
        </p:nvSpPr>
        <p:spPr>
          <a:xfrm>
            <a:off x="3241678" y="2578409"/>
            <a:ext cx="20310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사용자 계정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FC033-656B-1743-2EEA-FB302C42A444}"/>
              </a:ext>
            </a:extLst>
          </p:cNvPr>
          <p:cNvSpPr txBox="1"/>
          <p:nvPr/>
        </p:nvSpPr>
        <p:spPr>
          <a:xfrm>
            <a:off x="3710902" y="3063522"/>
            <a:ext cx="4166205" cy="6984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계정 생성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adduser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{name}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계정 제거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deluser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–remove-all {name}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9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C4313C5-5A87-1124-6BD5-ECC142C3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02" y="1694095"/>
            <a:ext cx="57832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현재 디렉토리의 파일 및 디렉토리 목록을 표시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ls: 기본 파일 목록 표시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ls -l: 자세한 정보와 함께 목록 표시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ls -a: 숨김 파일 포함 목록 표시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디렉토리 이동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cd /path/to/directory: 지정한 디렉토리로 이동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d.. 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상위 디렉토리로 이동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cd ~: 홈 디렉토리로 이동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pwd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현재 작업 중인 디렉토리 경로 출력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pwd: 현재 디렉토리의 전체 경로 출력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mkdir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새 디렉토리 생성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mkdir directory_name: 디렉토리 생성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rmdir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빈 디렉토리 삭제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rmdir directory_name: 디렉토리 삭제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rm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또는 디렉토리 삭제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rm filename: 파일 삭제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rm -r directory_name: 디렉토리 및 그 내부 파일/디렉토리 삭제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복사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cp source_file destination_file: 파일 복사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cp -r source_directory destination_directory: 디렉토리 복사</a:t>
            </a:r>
          </a:p>
          <a:p>
            <a:pPr marL="176213" marR="0" lvl="0" indent="-17621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mv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또는 디렉토리 이동/이름 변경</a:t>
            </a:r>
          </a:p>
          <a:p>
            <a:pPr marL="633413" lvl="2" indent="-176213" eaLnBrk="0" fontAlgn="base" latinLnBrk="0" hangingPunct="0">
              <a:spcBef>
                <a:spcPct val="0"/>
              </a:spcBef>
              <a:spcAft>
                <a:spcPct val="0"/>
              </a:spcAft>
              <a:buFont typeface="Calibri" panose="020F0502020204030204" pitchFamily="34" charset="0"/>
              <a:buChar char="-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mv source_file destination_file: 파일 이름 변경 또는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04A80-C698-C4CE-184F-7E3C936ABA05}"/>
              </a:ext>
            </a:extLst>
          </p:cNvPr>
          <p:cNvSpPr txBox="1"/>
          <p:nvPr/>
        </p:nvSpPr>
        <p:spPr>
          <a:xfrm>
            <a:off x="5936381" y="1634051"/>
            <a:ext cx="6141014" cy="310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내용 출력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cat filename: 파일 내용 출력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more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/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내용 페이지 단위로 보기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more filename: 파일 내용 표시(스크롤 가능)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less filename: more보다 많은 기능 제공, 스크롤 가능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head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파일의 첫 부분만 출력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head -n 10 filename: 파일의 처음 10줄 출력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tail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파일의 마지막 부분만 출력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tail -n 10 filename: 파일의 마지막 10줄 출력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tail -f filename: 파일의 마지막 부분을 실시간으로 출력 (로그 파일 모니터링에 유용)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2B24-6922-2941-FA28-8B868CD717B8}"/>
              </a:ext>
            </a:extLst>
          </p:cNvPr>
          <p:cNvSpPr txBox="1"/>
          <p:nvPr/>
        </p:nvSpPr>
        <p:spPr>
          <a:xfrm>
            <a:off x="904702" y="107785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파일 및 디렉토리 관련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6137E-84D6-A7F9-4B0D-94E499E285C5}"/>
              </a:ext>
            </a:extLst>
          </p:cNvPr>
          <p:cNvSpPr txBox="1"/>
          <p:nvPr/>
        </p:nvSpPr>
        <p:spPr>
          <a:xfrm>
            <a:off x="5955632" y="107785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파일 내용 관련 명령어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35B0E-9981-085F-5037-3643AD1C2F26}"/>
              </a:ext>
            </a:extLst>
          </p:cNvPr>
          <p:cNvSpPr txBox="1"/>
          <p:nvPr/>
        </p:nvSpPr>
        <p:spPr>
          <a:xfrm>
            <a:off x="170556" y="226193"/>
            <a:ext cx="17857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리눅스 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12618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99F79B-605F-A253-5743-177D59A56210}"/>
              </a:ext>
            </a:extLst>
          </p:cNvPr>
          <p:cNvSpPr txBox="1"/>
          <p:nvPr/>
        </p:nvSpPr>
        <p:spPr>
          <a:xfrm>
            <a:off x="6539788" y="1504508"/>
            <a:ext cx="5226871" cy="172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네트워크 연결 확인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ping example.com: 대상 서버로 패킷을 보내 연결 상태 확인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ifconfig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네트워크 인터페이스 설정 확인 및 변경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ifconfig: 네트워크 설정 정보 표시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netstat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네트워크 상태 확인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netstat -an: 네트워크 연결 및 포트 상태 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45F1E-A79C-7EC8-310B-018B23DFAF59}"/>
              </a:ext>
            </a:extLst>
          </p:cNvPr>
          <p:cNvSpPr txBox="1"/>
          <p:nvPr/>
        </p:nvSpPr>
        <p:spPr>
          <a:xfrm>
            <a:off x="716813" y="1530301"/>
            <a:ext cx="5438453" cy="476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sudo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관리자 권한으로 명령 실행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sudo command: 해당 명령을 관리자 권한으로 실행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chmod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권한 변경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chmod 755 filename: 파일 권한 변경 (읽기/쓰기/실행 권한 설정)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chown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파일 소유자 변경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chown user:group filename: 파일 소유자 및 그룹 변경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df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디스크 사용량 확인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df -h: 디스크 사용량을 사람이 읽기 쉬운 형식으로 표시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du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디렉토리 크기 확인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du -h: 디렉토리 크기를 사람이 읽기 쉬운 형식으로 표시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시스템 프로세스 모니터링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top: 현재 실행 중인 프로세스와 시스템 리소스 사용량 표시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현재 실행 중인 프로세스 목록 출력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ps aux: 시스템 전체 프로세스 목록 출력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kill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프로세스 종료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kill PID: 지정한 PID의 프로세스 종료</a:t>
            </a:r>
          </a:p>
          <a:p>
            <a:pPr marL="639763" lvl="2" indent="-1825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kill -9 PID: 강제 종료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84733-AA6B-A339-4B68-0D575479DBA7}"/>
              </a:ext>
            </a:extLst>
          </p:cNvPr>
          <p:cNvSpPr txBox="1"/>
          <p:nvPr/>
        </p:nvSpPr>
        <p:spPr>
          <a:xfrm>
            <a:off x="546715" y="865700"/>
            <a:ext cx="468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시스템 관리 관련 명령어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359CD-42F8-4164-AAEC-8976265E2062}"/>
              </a:ext>
            </a:extLst>
          </p:cNvPr>
          <p:cNvSpPr txBox="1"/>
          <p:nvPr/>
        </p:nvSpPr>
        <p:spPr>
          <a:xfrm>
            <a:off x="6254592" y="743529"/>
            <a:ext cx="485113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네트워크 관련 명령어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D96BD-5880-9D5B-D6F4-0AE4D855A0D0}"/>
              </a:ext>
            </a:extLst>
          </p:cNvPr>
          <p:cNvSpPr txBox="1"/>
          <p:nvPr/>
        </p:nvSpPr>
        <p:spPr>
          <a:xfrm>
            <a:off x="6561732" y="4432814"/>
            <a:ext cx="4543992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apt-get 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패키지 목록 업데이트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apt-get upgrade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설치된 패키지 업그레이드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apt-get install package_name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새로운 패키지 설치</a:t>
            </a:r>
          </a:p>
          <a:p>
            <a:pPr marL="182563" marR="0" lvl="0" indent="-1825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apt-get remove package_name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: 패키지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A295F-4319-0A8D-A57A-FAEAEE8F1300}"/>
              </a:ext>
            </a:extLst>
          </p:cNvPr>
          <p:cNvSpPr txBox="1"/>
          <p:nvPr/>
        </p:nvSpPr>
        <p:spPr>
          <a:xfrm>
            <a:off x="6254592" y="3756487"/>
            <a:ext cx="50821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패키지 관리 명령어 (Ubuntu)</a:t>
            </a:r>
          </a:p>
        </p:txBody>
      </p:sp>
    </p:spTree>
    <p:extLst>
      <p:ext uri="{BB962C8B-B14F-4D97-AF65-F5344CB8AC3E}">
        <p14:creationId xmlns:p14="http://schemas.microsoft.com/office/powerpoint/2010/main" val="208877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328CB-A701-6FCB-18A8-648CC67619A2}"/>
              </a:ext>
            </a:extLst>
          </p:cNvPr>
          <p:cNvSpPr/>
          <p:nvPr/>
        </p:nvSpPr>
        <p:spPr>
          <a:xfrm>
            <a:off x="4259316" y="1629177"/>
            <a:ext cx="3007217" cy="4475409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EA911-706F-83EF-44F3-C48258BCBCB2}"/>
              </a:ext>
            </a:extLst>
          </p:cNvPr>
          <p:cNvSpPr txBox="1"/>
          <p:nvPr/>
        </p:nvSpPr>
        <p:spPr>
          <a:xfrm>
            <a:off x="1539334" y="857116"/>
            <a:ext cx="15753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설치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CE66867-9BD6-AA4A-E8BF-19EF3AF99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4" t="23365" r="23365" b="24204"/>
          <a:stretch/>
        </p:blipFill>
        <p:spPr bwMode="auto">
          <a:xfrm>
            <a:off x="1286468" y="2470769"/>
            <a:ext cx="2460775" cy="24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95824-501B-5F82-3F59-84BDA2FA4835}"/>
              </a:ext>
            </a:extLst>
          </p:cNvPr>
          <p:cNvSpPr/>
          <p:nvPr/>
        </p:nvSpPr>
        <p:spPr>
          <a:xfrm>
            <a:off x="4471817" y="4797380"/>
            <a:ext cx="2653048" cy="521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BC9F39-31E1-0FAA-6C55-CDDA6FCA1AB8}"/>
              </a:ext>
            </a:extLst>
          </p:cNvPr>
          <p:cNvSpPr/>
          <p:nvPr/>
        </p:nvSpPr>
        <p:spPr>
          <a:xfrm>
            <a:off x="4471817" y="5415566"/>
            <a:ext cx="2653048" cy="52159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C0E5A8-5618-2CAD-3584-4A4FE198F6C6}"/>
              </a:ext>
            </a:extLst>
          </p:cNvPr>
          <p:cNvSpPr/>
          <p:nvPr/>
        </p:nvSpPr>
        <p:spPr>
          <a:xfrm>
            <a:off x="7618445" y="4797380"/>
            <a:ext cx="2653048" cy="521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DC5C7D-AAE9-1D5D-6BA9-FC8047101921}"/>
              </a:ext>
            </a:extLst>
          </p:cNvPr>
          <p:cNvSpPr/>
          <p:nvPr/>
        </p:nvSpPr>
        <p:spPr>
          <a:xfrm>
            <a:off x="7618445" y="5415566"/>
            <a:ext cx="2653048" cy="52159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1B842-CD91-DC5B-060C-E57D71EDB632}"/>
              </a:ext>
            </a:extLst>
          </p:cNvPr>
          <p:cNvSpPr/>
          <p:nvPr/>
        </p:nvSpPr>
        <p:spPr>
          <a:xfrm>
            <a:off x="7431032" y="1629177"/>
            <a:ext cx="3007217" cy="4475409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9BA87-46BE-29F3-41CC-A8596541BF36}"/>
              </a:ext>
            </a:extLst>
          </p:cNvPr>
          <p:cNvSpPr txBox="1"/>
          <p:nvPr/>
        </p:nvSpPr>
        <p:spPr>
          <a:xfrm>
            <a:off x="5289393" y="554602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dirty="0"/>
              <a:t>하드웨어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B136E-7CEA-53C6-0C65-CEE995AA9E89}"/>
              </a:ext>
            </a:extLst>
          </p:cNvPr>
          <p:cNvSpPr txBox="1"/>
          <p:nvPr/>
        </p:nvSpPr>
        <p:spPr>
          <a:xfrm>
            <a:off x="8512315" y="554602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dirty="0"/>
              <a:t>하드웨어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4FE82-4160-C94D-5E80-4D66869445B6}"/>
              </a:ext>
            </a:extLst>
          </p:cNvPr>
          <p:cNvSpPr txBox="1"/>
          <p:nvPr/>
        </p:nvSpPr>
        <p:spPr>
          <a:xfrm>
            <a:off x="4711492" y="4931543"/>
            <a:ext cx="20855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OS (</a:t>
            </a:r>
            <a:r>
              <a:rPr lang="ko-KR" altLang="en-US" b="1" dirty="0">
                <a:solidFill>
                  <a:schemeClr val="bg1"/>
                </a:solidFill>
              </a:rPr>
              <a:t>리눅수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윈도우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DF70D8-7A4A-28EE-C19B-4863DDE2AF04}"/>
              </a:ext>
            </a:extLst>
          </p:cNvPr>
          <p:cNvSpPr txBox="1"/>
          <p:nvPr/>
        </p:nvSpPr>
        <p:spPr>
          <a:xfrm>
            <a:off x="7897838" y="4931543"/>
            <a:ext cx="20855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OS (</a:t>
            </a:r>
            <a:r>
              <a:rPr lang="ko-KR" altLang="en-US" b="1" dirty="0">
                <a:solidFill>
                  <a:schemeClr val="bg1"/>
                </a:solidFill>
              </a:rPr>
              <a:t>리눅수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윈도우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723FD8-380E-839D-6D40-8BB5E936EE1B}"/>
              </a:ext>
            </a:extLst>
          </p:cNvPr>
          <p:cNvSpPr/>
          <p:nvPr/>
        </p:nvSpPr>
        <p:spPr>
          <a:xfrm>
            <a:off x="4471817" y="1784673"/>
            <a:ext cx="2653048" cy="2931706"/>
          </a:xfrm>
          <a:prstGeom prst="roundRect">
            <a:avLst>
              <a:gd name="adj" fmla="val 179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F13B4-FEF5-8BE4-73C1-4482953C6214}"/>
              </a:ext>
            </a:extLst>
          </p:cNvPr>
          <p:cNvSpPr/>
          <p:nvPr/>
        </p:nvSpPr>
        <p:spPr>
          <a:xfrm>
            <a:off x="7590400" y="2839453"/>
            <a:ext cx="2653048" cy="1876926"/>
          </a:xfrm>
          <a:prstGeom prst="roundRect">
            <a:avLst>
              <a:gd name="adj" fmla="val 179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9F45AC-0A4D-9485-CBE0-C5BC6C97B717}"/>
              </a:ext>
            </a:extLst>
          </p:cNvPr>
          <p:cNvSpPr/>
          <p:nvPr/>
        </p:nvSpPr>
        <p:spPr>
          <a:xfrm>
            <a:off x="4649002" y="2079055"/>
            <a:ext cx="683394" cy="7411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323629-2737-37AB-32FF-22777FA6A3F0}"/>
              </a:ext>
            </a:extLst>
          </p:cNvPr>
          <p:cNvSpPr/>
          <p:nvPr/>
        </p:nvSpPr>
        <p:spPr>
          <a:xfrm>
            <a:off x="5457524" y="2079055"/>
            <a:ext cx="683394" cy="7411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D45598-5A3E-FCA3-33BA-BEDDC5727783}"/>
              </a:ext>
            </a:extLst>
          </p:cNvPr>
          <p:cNvSpPr/>
          <p:nvPr/>
        </p:nvSpPr>
        <p:spPr>
          <a:xfrm>
            <a:off x="6246796" y="2079055"/>
            <a:ext cx="683394" cy="74114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4DCC24-AA33-8C95-E5A3-6AEF979B1CA1}"/>
              </a:ext>
            </a:extLst>
          </p:cNvPr>
          <p:cNvSpPr/>
          <p:nvPr/>
        </p:nvSpPr>
        <p:spPr>
          <a:xfrm>
            <a:off x="4649002" y="2916453"/>
            <a:ext cx="683394" cy="7411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7DDDC-1A50-D262-F920-C6159E319D5F}"/>
              </a:ext>
            </a:extLst>
          </p:cNvPr>
          <p:cNvSpPr/>
          <p:nvPr/>
        </p:nvSpPr>
        <p:spPr>
          <a:xfrm>
            <a:off x="5457524" y="2916453"/>
            <a:ext cx="683394" cy="7411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B5D1896-59A6-F9B6-8214-55736DBEF8A3}"/>
              </a:ext>
            </a:extLst>
          </p:cNvPr>
          <p:cNvSpPr/>
          <p:nvPr/>
        </p:nvSpPr>
        <p:spPr>
          <a:xfrm>
            <a:off x="6246796" y="2916453"/>
            <a:ext cx="683394" cy="74114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CA09A6-FAEE-397C-DDEC-FC4E382B6AF6}"/>
              </a:ext>
            </a:extLst>
          </p:cNvPr>
          <p:cNvSpPr/>
          <p:nvPr/>
        </p:nvSpPr>
        <p:spPr>
          <a:xfrm>
            <a:off x="4649002" y="3773102"/>
            <a:ext cx="683394" cy="7411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EC84D0-001D-CB1B-A8F6-3092DEA35C3D}"/>
              </a:ext>
            </a:extLst>
          </p:cNvPr>
          <p:cNvSpPr/>
          <p:nvPr/>
        </p:nvSpPr>
        <p:spPr>
          <a:xfrm>
            <a:off x="5457524" y="3773102"/>
            <a:ext cx="683394" cy="7411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9F58BA-22C2-67F4-1009-FEE2ADC9AB14}"/>
              </a:ext>
            </a:extLst>
          </p:cNvPr>
          <p:cNvSpPr/>
          <p:nvPr/>
        </p:nvSpPr>
        <p:spPr>
          <a:xfrm>
            <a:off x="6246796" y="3773102"/>
            <a:ext cx="683394" cy="74114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905382-71E6-160B-FA7A-BC505ADF69FB}"/>
              </a:ext>
            </a:extLst>
          </p:cNvPr>
          <p:cNvSpPr txBox="1"/>
          <p:nvPr/>
        </p:nvSpPr>
        <p:spPr>
          <a:xfrm flipH="1">
            <a:off x="4745257" y="3892014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H/W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00E9C3-9020-5FE0-5A60-0DB2BEC316EE}"/>
              </a:ext>
            </a:extLst>
          </p:cNvPr>
          <p:cNvSpPr txBox="1"/>
          <p:nvPr/>
        </p:nvSpPr>
        <p:spPr>
          <a:xfrm flipH="1">
            <a:off x="4745257" y="2987239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OS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F4EC1A-7A10-42C3-D320-24A277B13EBA}"/>
              </a:ext>
            </a:extLst>
          </p:cNvPr>
          <p:cNvSpPr txBox="1"/>
          <p:nvPr/>
        </p:nvSpPr>
        <p:spPr>
          <a:xfrm flipH="1">
            <a:off x="4745257" y="2178717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F9063-3EC0-9FA6-5541-55BD35CB394A}"/>
              </a:ext>
            </a:extLst>
          </p:cNvPr>
          <p:cNvSpPr txBox="1"/>
          <p:nvPr/>
        </p:nvSpPr>
        <p:spPr>
          <a:xfrm flipH="1">
            <a:off x="5544154" y="3892014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H/W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391AB8-8688-FB2F-6F14-8986974219DF}"/>
              </a:ext>
            </a:extLst>
          </p:cNvPr>
          <p:cNvSpPr txBox="1"/>
          <p:nvPr/>
        </p:nvSpPr>
        <p:spPr>
          <a:xfrm flipH="1">
            <a:off x="5544154" y="2987239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OS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28048-1CCE-B638-D5A5-C02EF55A08EE}"/>
              </a:ext>
            </a:extLst>
          </p:cNvPr>
          <p:cNvSpPr txBox="1"/>
          <p:nvPr/>
        </p:nvSpPr>
        <p:spPr>
          <a:xfrm flipH="1">
            <a:off x="5544154" y="2178717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43DAF9-68CB-B81F-F7FF-97B0864BF1FA}"/>
              </a:ext>
            </a:extLst>
          </p:cNvPr>
          <p:cNvSpPr txBox="1"/>
          <p:nvPr/>
        </p:nvSpPr>
        <p:spPr>
          <a:xfrm flipH="1">
            <a:off x="6323800" y="3892014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H/W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C54C7-C800-D0A7-87F2-663D3659C58E}"/>
              </a:ext>
            </a:extLst>
          </p:cNvPr>
          <p:cNvSpPr txBox="1"/>
          <p:nvPr/>
        </p:nvSpPr>
        <p:spPr>
          <a:xfrm flipH="1">
            <a:off x="6323800" y="2987239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OS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0EB08B-AEA9-046D-E2E2-EC341FB6EA68}"/>
              </a:ext>
            </a:extLst>
          </p:cNvPr>
          <p:cNvSpPr txBox="1"/>
          <p:nvPr/>
        </p:nvSpPr>
        <p:spPr>
          <a:xfrm flipH="1">
            <a:off x="6323800" y="2178717"/>
            <a:ext cx="500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VM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7FD150-9399-A746-D62C-344E1DABB6A5}"/>
              </a:ext>
            </a:extLst>
          </p:cNvPr>
          <p:cNvSpPr/>
          <p:nvPr/>
        </p:nvSpPr>
        <p:spPr>
          <a:xfrm>
            <a:off x="7777211" y="2935702"/>
            <a:ext cx="683394" cy="7411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B8CA46-36D7-8653-1F7F-2B2CBA60A509}"/>
              </a:ext>
            </a:extLst>
          </p:cNvPr>
          <p:cNvSpPr/>
          <p:nvPr/>
        </p:nvSpPr>
        <p:spPr>
          <a:xfrm>
            <a:off x="8585733" y="2935702"/>
            <a:ext cx="683394" cy="7411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5864FB0-1AAA-A6E0-AAEF-52E8D7CC59ED}"/>
              </a:ext>
            </a:extLst>
          </p:cNvPr>
          <p:cNvSpPr/>
          <p:nvPr/>
        </p:nvSpPr>
        <p:spPr>
          <a:xfrm>
            <a:off x="9375005" y="2935702"/>
            <a:ext cx="683394" cy="74114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371D03-8E9C-D3A4-6353-A7377C125E66}"/>
              </a:ext>
            </a:extLst>
          </p:cNvPr>
          <p:cNvSpPr txBox="1"/>
          <p:nvPr/>
        </p:nvSpPr>
        <p:spPr>
          <a:xfrm flipH="1">
            <a:off x="7757961" y="3121991"/>
            <a:ext cx="7026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컨테이너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472C39-BEBD-E009-D968-3E76FE1144A2}"/>
              </a:ext>
            </a:extLst>
          </p:cNvPr>
          <p:cNvSpPr txBox="1"/>
          <p:nvPr/>
        </p:nvSpPr>
        <p:spPr>
          <a:xfrm flipH="1">
            <a:off x="8547233" y="3121991"/>
            <a:ext cx="7026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컨테이너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C9C32-9568-7CFF-F4A0-E030118EA34F}"/>
              </a:ext>
            </a:extLst>
          </p:cNvPr>
          <p:cNvSpPr txBox="1"/>
          <p:nvPr/>
        </p:nvSpPr>
        <p:spPr>
          <a:xfrm flipH="1">
            <a:off x="9355755" y="3121991"/>
            <a:ext cx="7026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컨테이너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AED0FD-E0E6-C6D0-B1C5-44B85DDA7116}"/>
              </a:ext>
            </a:extLst>
          </p:cNvPr>
          <p:cNvSpPr txBox="1"/>
          <p:nvPr/>
        </p:nvSpPr>
        <p:spPr>
          <a:xfrm>
            <a:off x="4754328" y="1245067"/>
            <a:ext cx="17495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1" dirty="0"/>
              <a:t>Virtual Machine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B7DF4-77BE-E76F-2E95-65B3CA3485B4}"/>
              </a:ext>
            </a:extLst>
          </p:cNvPr>
          <p:cNvSpPr txBox="1"/>
          <p:nvPr/>
        </p:nvSpPr>
        <p:spPr>
          <a:xfrm>
            <a:off x="8430552" y="1245067"/>
            <a:ext cx="7690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1" dirty="0"/>
              <a:t>Docker</a:t>
            </a:r>
            <a:endParaRPr lang="ko-KR" altLang="en-US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0FD3C-2CED-EA24-39D5-0E9998BC16C0}"/>
              </a:ext>
            </a:extLst>
          </p:cNvPr>
          <p:cNvSpPr/>
          <p:nvPr/>
        </p:nvSpPr>
        <p:spPr>
          <a:xfrm>
            <a:off x="7777210" y="3773100"/>
            <a:ext cx="2329315" cy="74114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F41E60-2B74-2482-9E47-425AD9DF114E}"/>
              </a:ext>
            </a:extLst>
          </p:cNvPr>
          <p:cNvSpPr txBox="1"/>
          <p:nvPr/>
        </p:nvSpPr>
        <p:spPr>
          <a:xfrm flipH="1">
            <a:off x="8556858" y="3920888"/>
            <a:ext cx="702644" cy="321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Docker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9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0D28B-FF6E-C52B-41DE-B7BFE2184A58}"/>
              </a:ext>
            </a:extLst>
          </p:cNvPr>
          <p:cNvSpPr txBox="1"/>
          <p:nvPr/>
        </p:nvSpPr>
        <p:spPr>
          <a:xfrm>
            <a:off x="1790388" y="1417469"/>
            <a:ext cx="8961120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격리된 환경</a:t>
            </a:r>
            <a:r>
              <a:rPr lang="en-US" altLang="ko-KR" dirty="0"/>
              <a:t>: </a:t>
            </a:r>
            <a:r>
              <a:rPr lang="ko-KR" altLang="en-US" dirty="0"/>
              <a:t>각 컨테이너는 다른 컨테이너와 독립적인 환경을 제공하므로</a:t>
            </a:r>
            <a:r>
              <a:rPr lang="en-US" altLang="ko-KR" dirty="0"/>
              <a:t>, </a:t>
            </a:r>
            <a:r>
              <a:rPr lang="ko-KR" altLang="en-US" dirty="0"/>
              <a:t>애플리케이션 간 충돌을 방지할 수 있다</a:t>
            </a:r>
            <a:r>
              <a:rPr lang="en-US" altLang="ko-KR" dirty="0"/>
              <a:t>.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이식성</a:t>
            </a:r>
            <a:r>
              <a:rPr lang="en-US" altLang="ko-KR" dirty="0"/>
              <a:t>: Docker </a:t>
            </a:r>
            <a:r>
              <a:rPr lang="ko-KR" altLang="en-US" dirty="0"/>
              <a:t>이미지를 사용하면 동일한 환경을 어디서나 재현할 수 있어</a:t>
            </a:r>
            <a:r>
              <a:rPr lang="en-US" altLang="ko-KR" dirty="0"/>
              <a:t>, </a:t>
            </a:r>
            <a:r>
              <a:rPr lang="ko-KR" altLang="en-US" dirty="0"/>
              <a:t>개발 환경과 운영 환경 간의 차이로 인한 문제를 줄일 수 있다</a:t>
            </a:r>
            <a:r>
              <a:rPr lang="en-US" altLang="ko-KR" dirty="0"/>
              <a:t>.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효율성</a:t>
            </a:r>
            <a:r>
              <a:rPr lang="en-US" altLang="ko-KR" dirty="0"/>
              <a:t>: </a:t>
            </a:r>
            <a:r>
              <a:rPr lang="ko-KR" altLang="en-US" dirty="0"/>
              <a:t>컨테이너는 가상 머신보다 가볍고 빠르며</a:t>
            </a:r>
            <a:r>
              <a:rPr lang="en-US" altLang="ko-KR" dirty="0"/>
              <a:t>, </a:t>
            </a:r>
            <a:r>
              <a:rPr lang="ko-KR" altLang="en-US" dirty="0"/>
              <a:t>호스트의 리소스를 더 효율적으로 사용할 수 있다</a:t>
            </a:r>
            <a:r>
              <a:rPr lang="en-US" altLang="ko-KR" dirty="0"/>
              <a:t>.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빠른 배포</a:t>
            </a:r>
            <a:r>
              <a:rPr lang="en-US" altLang="ko-KR" dirty="0"/>
              <a:t>: </a:t>
            </a:r>
            <a:r>
              <a:rPr lang="ko-KR" altLang="en-US" dirty="0"/>
              <a:t>컨테이너는 빠르게 생성 및 삭제가 가능하므로</a:t>
            </a:r>
            <a:r>
              <a:rPr lang="en-US" altLang="ko-KR" dirty="0"/>
              <a:t>, </a:t>
            </a:r>
            <a:r>
              <a:rPr lang="ko-KR" altLang="en-US" dirty="0"/>
              <a:t>애플리케이션 배포와 스케일링이 매우 용이하다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D0ED5-B9E8-1DB1-A136-D628ABA3F252}"/>
              </a:ext>
            </a:extLst>
          </p:cNvPr>
          <p:cNvSpPr txBox="1"/>
          <p:nvPr/>
        </p:nvSpPr>
        <p:spPr>
          <a:xfrm>
            <a:off x="1316344" y="700177"/>
            <a:ext cx="60976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Docker</a:t>
            </a:r>
            <a:r>
              <a:rPr lang="ko-KR" altLang="en-US" b="1" dirty="0"/>
              <a:t>의 장점</a:t>
            </a:r>
          </a:p>
        </p:txBody>
      </p:sp>
    </p:spTree>
    <p:extLst>
      <p:ext uri="{BB962C8B-B14F-4D97-AF65-F5344CB8AC3E}">
        <p14:creationId xmlns:p14="http://schemas.microsoft.com/office/powerpoint/2010/main" val="281506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CEC7-D66C-6B55-4938-BA7C1595493D}"/>
              </a:ext>
            </a:extLst>
          </p:cNvPr>
          <p:cNvGrpSpPr/>
          <p:nvPr/>
        </p:nvGrpSpPr>
        <p:grpSpPr>
          <a:xfrm>
            <a:off x="1442597" y="826614"/>
            <a:ext cx="9692640" cy="5589299"/>
            <a:chOff x="1740980" y="467483"/>
            <a:chExt cx="9692640" cy="60446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9F8C93-8348-BB59-8C46-7B968A964A27}"/>
                </a:ext>
              </a:extLst>
            </p:cNvPr>
            <p:cNvSpPr txBox="1"/>
            <p:nvPr/>
          </p:nvSpPr>
          <p:spPr>
            <a:xfrm>
              <a:off x="1740980" y="467483"/>
              <a:ext cx="9478229" cy="366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docker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공식 </a:t>
              </a:r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GPG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키 추가</a:t>
              </a:r>
              <a:endParaRPr lang="en-US" altLang="ko-KR" sz="16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73D9CD-34E6-8577-2FCC-8EF9ED5E539F}"/>
                </a:ext>
              </a:extLst>
            </p:cNvPr>
            <p:cNvSpPr txBox="1"/>
            <p:nvPr/>
          </p:nvSpPr>
          <p:spPr>
            <a:xfrm>
              <a:off x="1740980" y="2097764"/>
              <a:ext cx="9478229" cy="366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리파지토리 추가</a:t>
              </a:r>
              <a:endParaRPr lang="ko-KR" alt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920DEB-8F36-88CF-08C1-C5B15497854A}"/>
                </a:ext>
              </a:extLst>
            </p:cNvPr>
            <p:cNvSpPr txBox="1"/>
            <p:nvPr/>
          </p:nvSpPr>
          <p:spPr>
            <a:xfrm>
              <a:off x="1955391" y="4281124"/>
              <a:ext cx="8845892" cy="366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SF Mono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SF Mono"/>
                </a:rPr>
                <a:t> apt-get install docker-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SF Mono"/>
                </a:rPr>
                <a:t>ce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SF Mono"/>
                </a:rPr>
                <a:t> docker-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SF Mono"/>
                </a:rPr>
                <a:t>ce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SF Mono"/>
                </a:rPr>
                <a:t>-cli containerd.io docker-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SF Mono"/>
                </a:rPr>
                <a:t>buildx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SF Mono"/>
                </a:rPr>
                <a:t>-plugin docker-compose-plugin</a:t>
              </a: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DB5C9-7DA1-5CCF-9183-8751431E9E6F}"/>
                </a:ext>
              </a:extLst>
            </p:cNvPr>
            <p:cNvSpPr txBox="1"/>
            <p:nvPr/>
          </p:nvSpPr>
          <p:spPr>
            <a:xfrm>
              <a:off x="1740980" y="3982563"/>
              <a:ext cx="2459421" cy="366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최신버전 설치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483696-84CB-26D5-EEF6-0F0F0E8EB299}"/>
                </a:ext>
              </a:extLst>
            </p:cNvPr>
            <p:cNvSpPr txBox="1"/>
            <p:nvPr/>
          </p:nvSpPr>
          <p:spPr>
            <a:xfrm>
              <a:off x="1955391" y="763875"/>
              <a:ext cx="947822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apt-get update </a:t>
              </a:r>
            </a:p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apt-get install ca-certificates curl </a:t>
              </a:r>
            </a:p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install -m 0755 -d 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/apt/keyrings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curl -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fsSL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https://download.docker.com/linux/debian/gpg -o 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/apt/keyrings/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docker.asc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chmod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a+r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/apt/keyrings/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docker.asc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BB34FF-3C91-720E-0453-64BE869C1AE8}"/>
                </a:ext>
              </a:extLst>
            </p:cNvPr>
            <p:cNvSpPr txBox="1"/>
            <p:nvPr/>
          </p:nvSpPr>
          <p:spPr>
            <a:xfrm>
              <a:off x="1955391" y="2501361"/>
              <a:ext cx="9478229" cy="1431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rgbClr val="C1840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echo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\ 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"deb [arch=</a:t>
              </a:r>
              <a:r>
                <a:rPr lang="en-US" altLang="ko-KR" sz="1600" b="0" i="0" dirty="0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$(</a:t>
              </a:r>
              <a:r>
                <a:rPr lang="en-US" altLang="ko-KR" sz="1600" b="0" i="0" dirty="0" err="1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dpkg</a:t>
              </a:r>
              <a:r>
                <a:rPr lang="en-US" altLang="ko-KR" sz="1600" b="0" i="0" dirty="0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--print-architecture)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signed-by=/</a:t>
              </a:r>
              <a:r>
                <a:rPr lang="en-US" altLang="ko-KR" sz="1600" b="0" i="0" dirty="0" err="1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/apt/keyrings/</a:t>
              </a:r>
              <a:r>
                <a:rPr lang="en-US" altLang="ko-KR" sz="1600" b="0" i="0" dirty="0" err="1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docker.asc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] https://download.docker.com/linux/debian \ </a:t>
              </a:r>
              <a:r>
                <a:rPr lang="en-US" altLang="ko-KR" sz="1600" b="0" i="0" dirty="0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$(. /</a:t>
              </a:r>
              <a:r>
                <a:rPr lang="en-US" altLang="ko-KR" sz="1600" b="0" i="0" dirty="0" err="1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altLang="ko-KR" sz="1600" b="0" i="0" dirty="0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altLang="ko-KR" sz="1600" b="0" i="0" dirty="0" err="1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os</a:t>
              </a:r>
              <a:r>
                <a:rPr lang="en-US" altLang="ko-KR" sz="1600" b="0" i="0" dirty="0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-release &amp;&amp; echo 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"</a:t>
              </a:r>
              <a:r>
                <a:rPr lang="en-US" altLang="ko-KR" sz="1600" b="0" i="0" dirty="0">
                  <a:solidFill>
                    <a:srgbClr val="98680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$VERSION_CODENAME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"</a:t>
              </a:r>
              <a:r>
                <a:rPr lang="en-US" altLang="ko-KR" sz="1600" b="0" i="0" dirty="0">
                  <a:solidFill>
                    <a:srgbClr val="E4564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n-US" altLang="ko-KR" sz="1600" b="0" i="0" dirty="0">
                  <a:solidFill>
                    <a:srgbClr val="50A14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stable"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| \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tee 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etc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/apt/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sources.list.d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docker.list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&gt; /dev/null </a:t>
              </a:r>
            </a:p>
            <a:p>
              <a:endParaRPr lang="en-US" altLang="ko-KR" sz="1600" dirty="0">
                <a:solidFill>
                  <a:srgbClr val="383A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apt-get update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E8267-0564-1555-6213-4BDFD1F4CFA1}"/>
                </a:ext>
              </a:extLst>
            </p:cNvPr>
            <p:cNvSpPr txBox="1"/>
            <p:nvPr/>
          </p:nvSpPr>
          <p:spPr>
            <a:xfrm>
              <a:off x="1955391" y="6173612"/>
              <a:ext cx="31467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SF Mono"/>
                </a:rPr>
                <a:t>sudo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SF Mono"/>
                </a:rPr>
                <a:t>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SF Mono"/>
                </a:rPr>
                <a:t>systemctl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SF Mono"/>
                </a:rPr>
                <a:t> enable docker</a:t>
              </a:r>
              <a:endParaRPr lang="ko-KR" alt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12478F-7601-A3B7-3F7E-172769555697}"/>
                </a:ext>
              </a:extLst>
            </p:cNvPr>
            <p:cNvSpPr txBox="1"/>
            <p:nvPr/>
          </p:nvSpPr>
          <p:spPr>
            <a:xfrm>
              <a:off x="1740981" y="5850834"/>
              <a:ext cx="4534162" cy="366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부팅시 </a:t>
              </a:r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docker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자동 실행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AB27F5-F8FA-410E-5DCE-0674D5F7F54A}"/>
              </a:ext>
            </a:extLst>
          </p:cNvPr>
          <p:cNvSpPr txBox="1"/>
          <p:nvPr/>
        </p:nvSpPr>
        <p:spPr>
          <a:xfrm>
            <a:off x="5042840" y="269240"/>
            <a:ext cx="15753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263411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3BD68F0-65A3-2886-7F76-3FFC169B3696}"/>
              </a:ext>
            </a:extLst>
          </p:cNvPr>
          <p:cNvGrpSpPr/>
          <p:nvPr/>
        </p:nvGrpSpPr>
        <p:grpSpPr>
          <a:xfrm>
            <a:off x="1497591" y="1076782"/>
            <a:ext cx="10241233" cy="5215468"/>
            <a:chOff x="1572952" y="720837"/>
            <a:chExt cx="10241233" cy="56668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EC2D78-8055-1825-66A8-ECC9992DA46A}"/>
                </a:ext>
              </a:extLst>
            </p:cNvPr>
            <p:cNvSpPr txBox="1"/>
            <p:nvPr/>
          </p:nvSpPr>
          <p:spPr>
            <a:xfrm>
              <a:off x="1812587" y="3906693"/>
              <a:ext cx="2762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 images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6E3F01-EDCE-4C00-CFF5-D634A895A224}"/>
                </a:ext>
              </a:extLst>
            </p:cNvPr>
            <p:cNvSpPr txBox="1"/>
            <p:nvPr/>
          </p:nvSpPr>
          <p:spPr>
            <a:xfrm>
              <a:off x="1598177" y="3355699"/>
              <a:ext cx="42629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다운로드된 </a:t>
              </a:r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 image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확인 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8CBD30-1F7D-40F7-7737-1052919CC288}"/>
                </a:ext>
              </a:extLst>
            </p:cNvPr>
            <p:cNvSpPr txBox="1"/>
            <p:nvPr/>
          </p:nvSpPr>
          <p:spPr>
            <a:xfrm>
              <a:off x="7005322" y="1068771"/>
              <a:ext cx="4808863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 run </a:t>
              </a:r>
            </a:p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--name {container name}</a:t>
              </a:r>
            </a:p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-e {ENVIRONMENT=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password}</a:t>
              </a:r>
              <a:endParaRPr lang="en-US" altLang="ko-KR" sz="1600" b="0" i="0" dirty="0">
                <a:solidFill>
                  <a:srgbClr val="383A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-p {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port:port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} </a:t>
              </a:r>
            </a:p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-v {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volum:volume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} </a:t>
              </a:r>
            </a:p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-</a:t>
              </a:r>
              <a:r>
                <a:rPr lang="en-US" altLang="ko-KR" sz="1600" dirty="0" err="1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ko-KR" altLang="en-US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컨테이너 생성</a:t>
              </a:r>
              <a:endParaRPr lang="en-US" altLang="ko-KR" sz="1600" dirty="0">
                <a:solidFill>
                  <a:srgbClr val="383A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-t</a:t>
              </a:r>
              <a:r>
                <a:rPr lang="ko-KR" altLang="en-US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시작</a:t>
              </a:r>
              <a:r>
                <a: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ko-KR" altLang="en-US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접속</a:t>
              </a:r>
              <a:endParaRPr lang="en-US" altLang="ko-KR" sz="1600" b="0" i="0" dirty="0">
                <a:solidFill>
                  <a:srgbClr val="383A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-d {background </a:t>
              </a:r>
              <a:r>
                <a:rPr lang="ko-KR" altLang="en-US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실행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}</a:t>
              </a:r>
            </a:p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container:</a:t>
              </a:r>
              <a:r>
                <a:rPr lang="en-US" altLang="ko-KR" sz="1600" dirty="0" err="1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tag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60A0D9-A3B8-93F4-6C16-14C3941C42DF}"/>
                </a:ext>
              </a:extLst>
            </p:cNvPr>
            <p:cNvSpPr txBox="1"/>
            <p:nvPr/>
          </p:nvSpPr>
          <p:spPr>
            <a:xfrm>
              <a:off x="6778300" y="720837"/>
              <a:ext cx="2459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Container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ko-KR" altLang="en-US" sz="1600" i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실행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0AB22A-D50A-4420-EC41-5955F5D9C10A}"/>
                </a:ext>
              </a:extLst>
            </p:cNvPr>
            <p:cNvSpPr txBox="1"/>
            <p:nvPr/>
          </p:nvSpPr>
          <p:spPr>
            <a:xfrm>
              <a:off x="1812588" y="1271831"/>
              <a:ext cx="402336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altLang="ko-KR" sz="160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 usermod -aG docker ${USER}</a:t>
              </a:r>
            </a:p>
            <a:p>
              <a:r>
                <a:rPr lang="de-DE" altLang="ko-KR" sz="16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groups ${USER}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5DEA52-B697-80E6-9B3C-C613A5C8B183}"/>
                </a:ext>
              </a:extLst>
            </p:cNvPr>
            <p:cNvSpPr txBox="1"/>
            <p:nvPr/>
          </p:nvSpPr>
          <p:spPr>
            <a:xfrm>
              <a:off x="1598177" y="720837"/>
              <a:ext cx="3405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en-US" altLang="ko-KR" sz="1600" b="0" i="1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sudo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없이 </a:t>
              </a:r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사용하기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8DC888-F7F1-66CD-7891-0B51C27A73AC}"/>
                </a:ext>
              </a:extLst>
            </p:cNvPr>
            <p:cNvSpPr txBox="1"/>
            <p:nvPr/>
          </p:nvSpPr>
          <p:spPr>
            <a:xfrm>
              <a:off x="1799975" y="4977903"/>
              <a:ext cx="23774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ps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-a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516FD5-9521-9805-4E0F-2D0D0AD7E812}"/>
                </a:ext>
              </a:extLst>
            </p:cNvPr>
            <p:cNvSpPr txBox="1"/>
            <p:nvPr/>
          </p:nvSpPr>
          <p:spPr>
            <a:xfrm>
              <a:off x="1585564" y="4426909"/>
              <a:ext cx="42629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설치된 </a:t>
              </a:r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Container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확인 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1447E6-B1A2-FD92-D8EE-8DC00EA03059}"/>
                </a:ext>
              </a:extLst>
            </p:cNvPr>
            <p:cNvSpPr txBox="1"/>
            <p:nvPr/>
          </p:nvSpPr>
          <p:spPr>
            <a:xfrm>
              <a:off x="1812588" y="6049117"/>
              <a:ext cx="3335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 rm –f 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${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container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}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A6385F-D10E-3198-766D-379B2D47C223}"/>
                </a:ext>
              </a:extLst>
            </p:cNvPr>
            <p:cNvSpPr txBox="1"/>
            <p:nvPr/>
          </p:nvSpPr>
          <p:spPr>
            <a:xfrm>
              <a:off x="1572952" y="5498119"/>
              <a:ext cx="2711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설치된 </a:t>
              </a:r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Container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삭제 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AA3383-63F2-B810-C281-F12FD4688A68}"/>
                </a:ext>
              </a:extLst>
            </p:cNvPr>
            <p:cNvSpPr txBox="1"/>
            <p:nvPr/>
          </p:nvSpPr>
          <p:spPr>
            <a:xfrm>
              <a:off x="1598177" y="2038268"/>
              <a:ext cx="41557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</a:t>
              </a:r>
              <a:r>
                <a:rPr lang="en-US" altLang="ko-KR" sz="1600" b="0" i="1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Dockerhub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에서 이미지 가져오기</a:t>
              </a:r>
              <a:endParaRPr lang="ko-KR" altLang="en-U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D50F96-B492-565F-EFC7-E2F554E01581}"/>
                </a:ext>
              </a:extLst>
            </p:cNvPr>
            <p:cNvSpPr txBox="1"/>
            <p:nvPr/>
          </p:nvSpPr>
          <p:spPr>
            <a:xfrm>
              <a:off x="1812587" y="2589262"/>
              <a:ext cx="37332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Dockerhub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Site : https://hub.docker.com/</a:t>
              </a:r>
            </a:p>
            <a:p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docker image pull {image </a:t>
              </a:r>
              <a:r>
                <a:rPr lang="en-US" altLang="ko-KR" sz="1600" b="0" i="0" dirty="0" err="1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name:tag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9A9C82-1468-F8AA-F641-B55A9340E610}"/>
                </a:ext>
              </a:extLst>
            </p:cNvPr>
            <p:cNvSpPr txBox="1"/>
            <p:nvPr/>
          </p:nvSpPr>
          <p:spPr>
            <a:xfrm>
              <a:off x="7028055" y="4138763"/>
              <a:ext cx="3335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ocker 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start ${container}</a:t>
              </a:r>
              <a:r>
                <a:rPr lang="ko-KR" altLang="en-US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62BE3-01E9-C634-7075-A168182BB9D6}"/>
                </a:ext>
              </a:extLst>
            </p:cNvPr>
            <p:cNvSpPr txBox="1"/>
            <p:nvPr/>
          </p:nvSpPr>
          <p:spPr>
            <a:xfrm>
              <a:off x="6813644" y="3645785"/>
              <a:ext cx="3083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Container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1600" i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시작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CB59B8-F1A5-7498-FD27-E741E9659142}"/>
                </a:ext>
              </a:extLst>
            </p:cNvPr>
            <p:cNvSpPr txBox="1"/>
            <p:nvPr/>
          </p:nvSpPr>
          <p:spPr>
            <a:xfrm>
              <a:off x="7028055" y="5093941"/>
              <a:ext cx="3335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ocker stop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${container}</a:t>
              </a:r>
              <a:r>
                <a:rPr lang="ko-KR" altLang="en-US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1D8457-40C5-5467-E977-37A12628D8E4}"/>
                </a:ext>
              </a:extLst>
            </p:cNvPr>
            <p:cNvSpPr txBox="1"/>
            <p:nvPr/>
          </p:nvSpPr>
          <p:spPr>
            <a:xfrm>
              <a:off x="6813644" y="4600963"/>
              <a:ext cx="3083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Container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멈춤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EA541A-3666-25AA-000E-10DD9015246A}"/>
                </a:ext>
              </a:extLst>
            </p:cNvPr>
            <p:cNvSpPr txBox="1"/>
            <p:nvPr/>
          </p:nvSpPr>
          <p:spPr>
            <a:xfrm>
              <a:off x="7028055" y="6049117"/>
              <a:ext cx="3335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-US" altLang="ko-KR" sz="1600" b="0" i="0" dirty="0">
                  <a:solidFill>
                    <a:srgbClr val="383A4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ocker 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exec</a:t>
              </a:r>
              <a:r>
                <a:rPr lang="ko-KR" altLang="en-US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-it ${container}</a:t>
              </a:r>
              <a:r>
                <a:rPr lang="ko-KR" altLang="en-US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sz="1600" dirty="0">
                  <a:solidFill>
                    <a:srgbClr val="383A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/bin/bash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17E50-6E8A-AB5A-C745-4F1047407733}"/>
                </a:ext>
              </a:extLst>
            </p:cNvPr>
            <p:cNvSpPr txBox="1"/>
            <p:nvPr/>
          </p:nvSpPr>
          <p:spPr>
            <a:xfrm>
              <a:off x="6813644" y="5556141"/>
              <a:ext cx="3083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# Container</a:t>
              </a:r>
              <a:r>
                <a:rPr lang="ko-KR" altLang="en-US" sz="1600" b="0" i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접속</a:t>
              </a:r>
              <a:endPara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A51B8BE-816F-E0B3-CCBB-9CFBA93ADAE4}"/>
              </a:ext>
            </a:extLst>
          </p:cNvPr>
          <p:cNvSpPr txBox="1"/>
          <p:nvPr/>
        </p:nvSpPr>
        <p:spPr>
          <a:xfrm>
            <a:off x="5042840" y="269240"/>
            <a:ext cx="15753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146468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E43A486-E48C-A864-9A15-C6ACED84900A}"/>
              </a:ext>
            </a:extLst>
          </p:cNvPr>
          <p:cNvSpPr txBox="1"/>
          <p:nvPr/>
        </p:nvSpPr>
        <p:spPr>
          <a:xfrm>
            <a:off x="3819587" y="1250208"/>
            <a:ext cx="6432168" cy="72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docker run -it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-p 1880:1880 -v myNodeREDdata:/data --name mynodered nodered/node-red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718D4-AD8E-18DE-AE4C-D5336F17F50E}"/>
              </a:ext>
            </a:extLst>
          </p:cNvPr>
          <p:cNvSpPr txBox="1"/>
          <p:nvPr/>
        </p:nvSpPr>
        <p:spPr>
          <a:xfrm>
            <a:off x="3819587" y="2715704"/>
            <a:ext cx="6797613" cy="72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docker run -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itd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-p 3306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3306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--name some-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-e MYSQL_ROOT_PASSWORD=my-secret-pw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mysql:tag</a:t>
            </a:r>
            <a:endParaRPr lang="en-US" altLang="ko-K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CD006-CFF6-904C-D094-703F4D86D348}"/>
              </a:ext>
            </a:extLst>
          </p:cNvPr>
          <p:cNvSpPr txBox="1"/>
          <p:nvPr/>
        </p:nvSpPr>
        <p:spPr>
          <a:xfrm>
            <a:off x="3565587" y="897322"/>
            <a:ext cx="191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Node-Red 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836A48-78C4-1454-20DA-2C7581E707B1}"/>
              </a:ext>
            </a:extLst>
          </p:cNvPr>
          <p:cNvSpPr txBox="1"/>
          <p:nvPr/>
        </p:nvSpPr>
        <p:spPr>
          <a:xfrm>
            <a:off x="3565587" y="2351594"/>
            <a:ext cx="191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</a:p>
        </p:txBody>
      </p:sp>
      <p:pic>
        <p:nvPicPr>
          <p:cNvPr id="10244" name="Picture 4" descr="Mysql - 무료 브랜드 및 로고개 아이콘">
            <a:extLst>
              <a:ext uri="{FF2B5EF4-FFF2-40B4-BE49-F238E27FC236}">
                <a16:creationId xmlns:a16="http://schemas.microsoft.com/office/drawing/2014/main" id="{3804F2B7-6E00-3F98-D683-6AAEE8F4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72" y="2521145"/>
            <a:ext cx="1021826" cy="1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ongoDB 101: An Introduction to MongoDB Features, Comparison with SQL, Use  Cases, and Installation Guide | by Shahzaib Khan | Medium">
            <a:extLst>
              <a:ext uri="{FF2B5EF4-FFF2-40B4-BE49-F238E27FC236}">
                <a16:creationId xmlns:a16="http://schemas.microsoft.com/office/drawing/2014/main" id="{BB988EF9-6EE8-7EE4-ECDE-37D10FF67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12136" r="12136" b="13239"/>
          <a:stretch/>
        </p:blipFill>
        <p:spPr bwMode="auto">
          <a:xfrm>
            <a:off x="1927006" y="3806015"/>
            <a:ext cx="1513106" cy="1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F820D0-50F0-7D0C-CC0E-444F048BA24B}"/>
              </a:ext>
            </a:extLst>
          </p:cNvPr>
          <p:cNvSpPr txBox="1"/>
          <p:nvPr/>
        </p:nvSpPr>
        <p:spPr>
          <a:xfrm>
            <a:off x="3819587" y="4165258"/>
            <a:ext cx="6532981" cy="72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docker run -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itd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-p 27017:27017 --name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ko-K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mongodb-community-server:latest</a:t>
            </a:r>
            <a:endParaRPr lang="en-US" altLang="ko-K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A6E68-65C4-4B74-AA76-94A518516118}"/>
              </a:ext>
            </a:extLst>
          </p:cNvPr>
          <p:cNvSpPr txBox="1"/>
          <p:nvPr/>
        </p:nvSpPr>
        <p:spPr>
          <a:xfrm>
            <a:off x="3565587" y="3801149"/>
            <a:ext cx="191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monoDB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서버</a:t>
            </a:r>
          </a:p>
        </p:txBody>
      </p:sp>
      <p:pic>
        <p:nvPicPr>
          <p:cNvPr id="10248" name="Picture 8" descr="Node-RED logo">
            <a:extLst>
              <a:ext uri="{FF2B5EF4-FFF2-40B4-BE49-F238E27FC236}">
                <a16:creationId xmlns:a16="http://schemas.microsoft.com/office/drawing/2014/main" id="{8255D4B7-8621-B60E-8A83-AF9954AF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14" y="1049865"/>
            <a:ext cx="987950" cy="9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DB674-3456-1FAB-1AB0-D5CC3106E523}"/>
              </a:ext>
            </a:extLst>
          </p:cNvPr>
          <p:cNvSpPr txBox="1"/>
          <p:nvPr/>
        </p:nvSpPr>
        <p:spPr>
          <a:xfrm>
            <a:off x="1457662" y="234766"/>
            <a:ext cx="40462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 Application in Docker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1D54-68C9-89AA-68A4-8BA0060C64EB}"/>
              </a:ext>
            </a:extLst>
          </p:cNvPr>
          <p:cNvSpPr txBox="1"/>
          <p:nvPr/>
        </p:nvSpPr>
        <p:spPr>
          <a:xfrm>
            <a:off x="3819587" y="5781416"/>
            <a:ext cx="643354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$ docker run -it -p 1883:1883 -p 9001:9001 -v mosquitto.conf:/mosquitto/config/mosquitto.conf eclipse-mosquitto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5DE96988-B075-5DEA-4553-F2BF965B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61" y="5498929"/>
            <a:ext cx="1004506" cy="10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D5F069-386B-EDC8-4A10-42D2E9C7CDEB}"/>
              </a:ext>
            </a:extLst>
          </p:cNvPr>
          <p:cNvSpPr txBox="1"/>
          <p:nvPr/>
        </p:nvSpPr>
        <p:spPr>
          <a:xfrm>
            <a:off x="3565587" y="5366549"/>
            <a:ext cx="398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MQTT</a:t>
            </a:r>
            <a:r>
              <a:rPr lang="ko-KR" altLang="en-US" dirty="0">
                <a:solidFill>
                  <a:srgbClr val="C00000"/>
                </a:solidFill>
              </a:rPr>
              <a:t> 서버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6D9C-6927-CF70-5BCE-1B99279C86FA}"/>
              </a:ext>
            </a:extLst>
          </p:cNvPr>
          <p:cNvSpPr txBox="1"/>
          <p:nvPr/>
        </p:nvSpPr>
        <p:spPr>
          <a:xfrm>
            <a:off x="5457581" y="2356713"/>
            <a:ext cx="3787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https://dev.mysql.com/downloads/installer/</a:t>
            </a:r>
          </a:p>
        </p:txBody>
      </p:sp>
    </p:spTree>
    <p:extLst>
      <p:ext uri="{BB962C8B-B14F-4D97-AF65-F5344CB8AC3E}">
        <p14:creationId xmlns:p14="http://schemas.microsoft.com/office/powerpoint/2010/main" val="246012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8FBAD9-8337-5052-DD45-2910C9616206}"/>
              </a:ext>
            </a:extLst>
          </p:cNvPr>
          <p:cNvSpPr txBox="1"/>
          <p:nvPr/>
        </p:nvSpPr>
        <p:spPr>
          <a:xfrm>
            <a:off x="222321" y="145106"/>
            <a:ext cx="24949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3) VI editor </a:t>
            </a:r>
            <a:r>
              <a:rPr lang="ko-KR" altLang="en-US" sz="1600" b="1" dirty="0"/>
              <a:t>사용법 익히기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F586E-CC80-88F7-7A0B-616E419B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06" y="145106"/>
            <a:ext cx="4577940" cy="2915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D4A0D-08A9-C443-A8A7-5F0ECCC4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614"/>
          <a:stretch/>
        </p:blipFill>
        <p:spPr>
          <a:xfrm>
            <a:off x="2876091" y="3287552"/>
            <a:ext cx="3647205" cy="336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271629-6C78-EA04-398A-EBE96814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89" y="145106"/>
            <a:ext cx="3102284" cy="3133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BA76D3-2626-91E3-4A4A-C8ADD457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600"/>
          <a:stretch/>
        </p:blipFill>
        <p:spPr>
          <a:xfrm>
            <a:off x="5347736" y="3416915"/>
            <a:ext cx="2694947" cy="31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B6541-0F66-0F4F-1C7C-1FEDC7E12FDB}"/>
              </a:ext>
            </a:extLst>
          </p:cNvPr>
          <p:cNvSpPr txBox="1"/>
          <p:nvPr/>
        </p:nvSpPr>
        <p:spPr>
          <a:xfrm>
            <a:off x="94880" y="74843"/>
            <a:ext cx="21502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[Lecture_02] </a:t>
            </a:r>
            <a:r>
              <a:rPr lang="ko-KR" altLang="en-US" sz="1600" b="1" dirty="0"/>
              <a:t>강의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A6DE8-5EFB-7D42-D793-FA02C0B467E8}"/>
              </a:ext>
            </a:extLst>
          </p:cNvPr>
          <p:cNvSpPr txBox="1"/>
          <p:nvPr/>
        </p:nvSpPr>
        <p:spPr>
          <a:xfrm>
            <a:off x="4049378" y="1701563"/>
            <a:ext cx="3171574" cy="691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b="1" dirty="0"/>
              <a:t>Raspberry Pi</a:t>
            </a:r>
            <a:r>
              <a:rPr lang="ko-KR" altLang="en-US" sz="1600" b="1" dirty="0"/>
              <a:t>에 라즈비안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설치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SSH </a:t>
            </a:r>
            <a:r>
              <a:rPr lang="ko-KR" altLang="en-US" sz="1600" b="1" dirty="0"/>
              <a:t>접속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리눅스제어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01161-EC0E-A067-68A5-6040EE821CD0}"/>
              </a:ext>
            </a:extLst>
          </p:cNvPr>
          <p:cNvSpPr txBox="1"/>
          <p:nvPr/>
        </p:nvSpPr>
        <p:spPr>
          <a:xfrm>
            <a:off x="4049378" y="2822048"/>
            <a:ext cx="25551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2)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User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Account </a:t>
            </a:r>
            <a:r>
              <a:rPr lang="ko-KR" altLang="en-US" sz="1600" b="1" dirty="0"/>
              <a:t>생성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A2C2C-CBCD-3CF1-E57B-E3BEFA8721EC}"/>
              </a:ext>
            </a:extLst>
          </p:cNvPr>
          <p:cNvSpPr txBox="1"/>
          <p:nvPr/>
        </p:nvSpPr>
        <p:spPr>
          <a:xfrm>
            <a:off x="4049378" y="3509015"/>
            <a:ext cx="31531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3) Docker</a:t>
            </a:r>
            <a:r>
              <a:rPr lang="ko-KR" altLang="en-US" sz="1600" b="1" dirty="0"/>
              <a:t> 설치 후 개정 권한 부여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45B7A-DB63-5CC6-7224-6FC34ADBB3C4}"/>
              </a:ext>
            </a:extLst>
          </p:cNvPr>
          <p:cNvSpPr txBox="1"/>
          <p:nvPr/>
        </p:nvSpPr>
        <p:spPr>
          <a:xfrm>
            <a:off x="4049378" y="4825902"/>
            <a:ext cx="24949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5) VI editor </a:t>
            </a:r>
            <a:r>
              <a:rPr lang="ko-KR" altLang="en-US" sz="1600" b="1" dirty="0"/>
              <a:t>사용법 익히기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C7454-24DE-F742-509F-56783114484E}"/>
              </a:ext>
            </a:extLst>
          </p:cNvPr>
          <p:cNvSpPr txBox="1"/>
          <p:nvPr/>
        </p:nvSpPr>
        <p:spPr>
          <a:xfrm>
            <a:off x="4049378" y="4152249"/>
            <a:ext cx="47250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4) Node-Red, mogoDB, MySQL,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MQTT </a:t>
            </a:r>
            <a:r>
              <a:rPr lang="ko-KR" altLang="en-US" sz="1600" b="1" dirty="0"/>
              <a:t>서버 설치</a:t>
            </a:r>
          </a:p>
        </p:txBody>
      </p:sp>
    </p:spTree>
    <p:extLst>
      <p:ext uri="{BB962C8B-B14F-4D97-AF65-F5344CB8AC3E}">
        <p14:creationId xmlns:p14="http://schemas.microsoft.com/office/powerpoint/2010/main" val="245703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26321B-18A7-C0A8-592B-B30A7D4C2379}"/>
              </a:ext>
            </a:extLst>
          </p:cNvPr>
          <p:cNvSpPr txBox="1"/>
          <p:nvPr/>
        </p:nvSpPr>
        <p:spPr>
          <a:xfrm>
            <a:off x="899489" y="788453"/>
            <a:ext cx="26570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Raspberry Pi</a:t>
            </a: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Rasbian</a:t>
            </a:r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설치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8B758-C84F-5A35-DFBA-B4E28B79AD82}"/>
              </a:ext>
            </a:extLst>
          </p:cNvPr>
          <p:cNvSpPr txBox="1"/>
          <p:nvPr/>
        </p:nvSpPr>
        <p:spPr>
          <a:xfrm>
            <a:off x="1049984" y="1601754"/>
            <a:ext cx="3566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sng" dirty="0">
                <a:solidFill>
                  <a:srgbClr val="608CB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https://www.raspberrypi.com/software/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E301FD-EA71-C124-DCB3-B0789A1EA2A5}"/>
              </a:ext>
            </a:extLst>
          </p:cNvPr>
          <p:cNvGrpSpPr/>
          <p:nvPr/>
        </p:nvGrpSpPr>
        <p:grpSpPr>
          <a:xfrm>
            <a:off x="899489" y="2166097"/>
            <a:ext cx="10233650" cy="3460805"/>
            <a:chOff x="495892" y="1943614"/>
            <a:chExt cx="8931493" cy="302044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9C3F442-12C4-465A-FB31-6A0961E34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92" y="1943614"/>
              <a:ext cx="4257505" cy="302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3265477-B843-09AD-FBB3-93D1B1297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78" y="1943615"/>
              <a:ext cx="4431507" cy="302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987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930017-87E4-2BA1-BCD0-44389DACE46E}"/>
              </a:ext>
            </a:extLst>
          </p:cNvPr>
          <p:cNvGrpSpPr/>
          <p:nvPr/>
        </p:nvGrpSpPr>
        <p:grpSpPr>
          <a:xfrm>
            <a:off x="974635" y="1878825"/>
            <a:ext cx="10318797" cy="3475146"/>
            <a:chOff x="629559" y="1538288"/>
            <a:chExt cx="11228235" cy="37814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B357F5F-4C1D-CF7E-CEF0-A5A60C854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59" y="1547813"/>
              <a:ext cx="5495925" cy="3762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42F6B87-A904-6BC7-4058-F203D9511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344" y="1538288"/>
              <a:ext cx="5505450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684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61B4D60-ED4A-4A78-22AC-A58921986732}"/>
              </a:ext>
            </a:extLst>
          </p:cNvPr>
          <p:cNvGrpSpPr/>
          <p:nvPr/>
        </p:nvGrpSpPr>
        <p:grpSpPr>
          <a:xfrm>
            <a:off x="1296042" y="945932"/>
            <a:ext cx="9804741" cy="5550645"/>
            <a:chOff x="564274" y="279445"/>
            <a:chExt cx="11104566" cy="628650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C16A2E9-B2F1-DF8E-7050-D57733B36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4" y="543342"/>
              <a:ext cx="5298999" cy="3730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0D3867A-57A3-24C1-2E65-E6488053D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4" y="4460937"/>
              <a:ext cx="504825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5FE85C-2B49-A1A5-F294-86E69BB67B8E}"/>
                </a:ext>
              </a:extLst>
            </p:cNvPr>
            <p:cNvGrpSpPr/>
            <p:nvPr/>
          </p:nvGrpSpPr>
          <p:grpSpPr>
            <a:xfrm>
              <a:off x="6553915" y="279445"/>
              <a:ext cx="5114925" cy="6286500"/>
              <a:chOff x="6837694" y="392956"/>
              <a:chExt cx="5114925" cy="6286500"/>
            </a:xfrm>
          </p:grpSpPr>
          <p:pic>
            <p:nvPicPr>
              <p:cNvPr id="3082" name="Picture 10">
                <a:extLst>
                  <a:ext uri="{FF2B5EF4-FFF2-40B4-BE49-F238E27FC236}">
                    <a16:creationId xmlns:a16="http://schemas.microsoft.com/office/drawing/2014/main" id="{EA9EAAA1-4C26-F985-26F5-31D4EBE16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694" y="392956"/>
                <a:ext cx="5114925" cy="628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BED08-73C5-52B7-C26D-3BE2197ADDDA}"/>
                  </a:ext>
                </a:extLst>
              </p:cNvPr>
              <p:cNvSpPr/>
              <p:nvPr/>
            </p:nvSpPr>
            <p:spPr>
              <a:xfrm>
                <a:off x="8437705" y="3245427"/>
                <a:ext cx="1500877" cy="2121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3A49E0-6FA4-B64E-D2B0-CE1EC10BEA9D}"/>
                  </a:ext>
                </a:extLst>
              </p:cNvPr>
              <p:cNvSpPr/>
              <p:nvPr/>
            </p:nvSpPr>
            <p:spPr>
              <a:xfrm>
                <a:off x="8437705" y="3630105"/>
                <a:ext cx="1500877" cy="2121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A63BA4-3F7B-99FE-CC48-FDCDDFE5DF3D}"/>
                  </a:ext>
                </a:extLst>
              </p:cNvPr>
              <p:cNvSpPr/>
              <p:nvPr/>
            </p:nvSpPr>
            <p:spPr>
              <a:xfrm>
                <a:off x="8248520" y="2192291"/>
                <a:ext cx="1500877" cy="2121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048837-63CD-A984-CA1D-FB42BA7DE68E}"/>
                  </a:ext>
                </a:extLst>
              </p:cNvPr>
              <p:cNvSpPr/>
              <p:nvPr/>
            </p:nvSpPr>
            <p:spPr>
              <a:xfrm>
                <a:off x="8248520" y="2576969"/>
                <a:ext cx="1500877" cy="2121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13F0D6-DDD1-068E-742D-18CC0D256717}"/>
                  </a:ext>
                </a:extLst>
              </p:cNvPr>
              <p:cNvSpPr txBox="1"/>
              <p:nvPr/>
            </p:nvSpPr>
            <p:spPr>
              <a:xfrm>
                <a:off x="8349707" y="2200037"/>
                <a:ext cx="496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b="1" dirty="0"/>
                  <a:t>IOT_01</a:t>
                </a:r>
                <a:endParaRPr lang="ko-KR" altLang="en-US" sz="12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86453-D82C-0FA9-BFBB-C44656867C45}"/>
                  </a:ext>
                </a:extLst>
              </p:cNvPr>
              <p:cNvSpPr txBox="1"/>
              <p:nvPr/>
            </p:nvSpPr>
            <p:spPr>
              <a:xfrm>
                <a:off x="8349707" y="2597328"/>
                <a:ext cx="6195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b="1" dirty="0"/>
                  <a:t>group01</a:t>
                </a:r>
                <a:endParaRPr lang="ko-KR" altLang="en-US" sz="12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8723A-F916-A79B-A5F1-C129AEC83EA0}"/>
                  </a:ext>
                </a:extLst>
              </p:cNvPr>
              <p:cNvSpPr txBox="1"/>
              <p:nvPr/>
            </p:nvSpPr>
            <p:spPr>
              <a:xfrm>
                <a:off x="8494750" y="3253174"/>
                <a:ext cx="2514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b="1" dirty="0"/>
                  <a:t>IOT</a:t>
                </a:r>
                <a:endParaRPr lang="ko-KR" altLang="en-US" sz="12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7B76F-9C24-20BD-7458-E89E638C4D4C}"/>
                  </a:ext>
                </a:extLst>
              </p:cNvPr>
              <p:cNvSpPr txBox="1"/>
              <p:nvPr/>
            </p:nvSpPr>
            <p:spPr>
              <a:xfrm>
                <a:off x="8494750" y="3650465"/>
                <a:ext cx="1005796" cy="209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 b="1" dirty="0"/>
                  <a:t>hyu_iot1004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55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9C1614-46D3-1BD5-74E9-36BD57DA528D}"/>
              </a:ext>
            </a:extLst>
          </p:cNvPr>
          <p:cNvGrpSpPr/>
          <p:nvPr/>
        </p:nvGrpSpPr>
        <p:grpSpPr>
          <a:xfrm>
            <a:off x="1462232" y="1059442"/>
            <a:ext cx="9141412" cy="5255798"/>
            <a:chOff x="1437007" y="1027911"/>
            <a:chExt cx="9141412" cy="5255798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5A4C74D-ED1B-DBB4-8817-2E34BB2FD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007" y="1027911"/>
              <a:ext cx="4266846" cy="5255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13A9EE02-4443-4460-D39E-8EBE46BEE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118" y="1027911"/>
              <a:ext cx="4257301" cy="519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75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58DB31-CF9B-2D59-DEEE-3A22C6D9AE79}"/>
              </a:ext>
            </a:extLst>
          </p:cNvPr>
          <p:cNvGrpSpPr/>
          <p:nvPr/>
        </p:nvGrpSpPr>
        <p:grpSpPr>
          <a:xfrm>
            <a:off x="1166586" y="935630"/>
            <a:ext cx="10224588" cy="3474720"/>
            <a:chOff x="1135904" y="1961230"/>
            <a:chExt cx="9978522" cy="339109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9EE6260-B189-F136-1045-6B2D00580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904" y="1961230"/>
              <a:ext cx="4824155" cy="3391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73AB89EF-A92B-0D80-D4C0-37D23BF98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939" y="1961230"/>
              <a:ext cx="4848487" cy="3391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26B946-CE28-9BC8-BBE2-219D145EEF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03"/>
          <a:stretch/>
        </p:blipFill>
        <p:spPr>
          <a:xfrm>
            <a:off x="2143401" y="4879133"/>
            <a:ext cx="1982371" cy="1676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7455F-3919-2844-B310-63C23CFFCB1B}"/>
              </a:ext>
            </a:extLst>
          </p:cNvPr>
          <p:cNvSpPr txBox="1"/>
          <p:nvPr/>
        </p:nvSpPr>
        <p:spPr>
          <a:xfrm>
            <a:off x="4701845" y="5515661"/>
            <a:ext cx="156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USB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카드</a:t>
            </a:r>
          </a:p>
        </p:txBody>
      </p:sp>
    </p:spTree>
    <p:extLst>
      <p:ext uri="{BB962C8B-B14F-4D97-AF65-F5344CB8AC3E}">
        <p14:creationId xmlns:p14="http://schemas.microsoft.com/office/powerpoint/2010/main" val="7725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2FA3A6-A90F-C811-9C53-54E10086ABA5}"/>
              </a:ext>
            </a:extLst>
          </p:cNvPr>
          <p:cNvSpPr txBox="1"/>
          <p:nvPr/>
        </p:nvSpPr>
        <p:spPr>
          <a:xfrm>
            <a:off x="170556" y="226193"/>
            <a:ext cx="13032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/>
              <a:t>네트워크 구조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3DB939-5392-F9AA-0179-B81172A723BD}"/>
              </a:ext>
            </a:extLst>
          </p:cNvPr>
          <p:cNvSpPr/>
          <p:nvPr/>
        </p:nvSpPr>
        <p:spPr>
          <a:xfrm>
            <a:off x="719667" y="1202076"/>
            <a:ext cx="11054080" cy="5154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D6726-DA75-155B-2662-B20943E5F0DB}"/>
              </a:ext>
            </a:extLst>
          </p:cNvPr>
          <p:cNvSpPr txBox="1"/>
          <p:nvPr/>
        </p:nvSpPr>
        <p:spPr>
          <a:xfrm>
            <a:off x="6013878" y="859979"/>
            <a:ext cx="653711" cy="229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학교 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100937A9-4C17-73B8-5B88-9426B555A768}"/>
              </a:ext>
            </a:extLst>
          </p:cNvPr>
          <p:cNvSpPr/>
          <p:nvPr/>
        </p:nvSpPr>
        <p:spPr>
          <a:xfrm>
            <a:off x="8027956" y="1116078"/>
            <a:ext cx="102163" cy="135877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3ED28B13-21CD-083B-1954-798EB4DE8507}"/>
              </a:ext>
            </a:extLst>
          </p:cNvPr>
          <p:cNvSpPr/>
          <p:nvPr/>
        </p:nvSpPr>
        <p:spPr>
          <a:xfrm>
            <a:off x="8307202" y="1116078"/>
            <a:ext cx="102163" cy="135877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3607B0-0DC7-BBEB-A61F-A5C7ACB72D64}"/>
              </a:ext>
            </a:extLst>
          </p:cNvPr>
          <p:cNvSpPr txBox="1"/>
          <p:nvPr/>
        </p:nvSpPr>
        <p:spPr>
          <a:xfrm>
            <a:off x="7619301" y="779642"/>
            <a:ext cx="1185039" cy="229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/>
              <a:t>166.104.81.31</a:t>
            </a:r>
            <a:endParaRPr lang="ko-KR" altLang="en-US" sz="16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FFE115-87A8-D510-028B-F29786CCE269}"/>
              </a:ext>
            </a:extLst>
          </p:cNvPr>
          <p:cNvSpPr/>
          <p:nvPr/>
        </p:nvSpPr>
        <p:spPr>
          <a:xfrm>
            <a:off x="4658245" y="1985157"/>
            <a:ext cx="6781768" cy="40332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C6173-1370-6068-077C-EB1B54407480}"/>
              </a:ext>
            </a:extLst>
          </p:cNvPr>
          <p:cNvSpPr txBox="1"/>
          <p:nvPr/>
        </p:nvSpPr>
        <p:spPr>
          <a:xfrm>
            <a:off x="6705170" y="1589283"/>
            <a:ext cx="955195" cy="229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/>
              <a:t>무선공유기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006AE-4E47-E0D9-826E-C946A7A6B53F}"/>
              </a:ext>
            </a:extLst>
          </p:cNvPr>
          <p:cNvSpPr txBox="1"/>
          <p:nvPr/>
        </p:nvSpPr>
        <p:spPr>
          <a:xfrm>
            <a:off x="7790315" y="1576575"/>
            <a:ext cx="1228342" cy="237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/>
              <a:t>166.104.81.31</a:t>
            </a:r>
            <a:endParaRPr lang="ko-KR" alt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8E0A02-1E92-9FFD-AF80-CD056B3ACDD1}"/>
              </a:ext>
            </a:extLst>
          </p:cNvPr>
          <p:cNvSpPr/>
          <p:nvPr/>
        </p:nvSpPr>
        <p:spPr>
          <a:xfrm>
            <a:off x="5033111" y="2558939"/>
            <a:ext cx="3044089" cy="304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D55E1B-5CB6-5F8D-54FB-1AE76759E141}"/>
              </a:ext>
            </a:extLst>
          </p:cNvPr>
          <p:cNvSpPr/>
          <p:nvPr/>
        </p:nvSpPr>
        <p:spPr>
          <a:xfrm>
            <a:off x="8241471" y="2665546"/>
            <a:ext cx="2785997" cy="27859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69753-57E4-AEAE-2AC1-2FD295DBC27D}"/>
              </a:ext>
            </a:extLst>
          </p:cNvPr>
          <p:cNvSpPr txBox="1"/>
          <p:nvPr/>
        </p:nvSpPr>
        <p:spPr>
          <a:xfrm>
            <a:off x="5856142" y="5514897"/>
            <a:ext cx="1542391" cy="237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Iot1 : 192.168.0.1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B9B24-ECC2-F97D-40B9-ADE0E700BF1B}"/>
              </a:ext>
            </a:extLst>
          </p:cNvPr>
          <p:cNvSpPr txBox="1"/>
          <p:nvPr/>
        </p:nvSpPr>
        <p:spPr>
          <a:xfrm>
            <a:off x="8713719" y="5518472"/>
            <a:ext cx="1907761" cy="237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Iot2 : 192.168.0.2</a:t>
            </a:r>
            <a:endParaRPr lang="ko-KR" altLang="en-US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1DE4-BED2-43D0-E937-3FDD76CD341B}"/>
              </a:ext>
            </a:extLst>
          </p:cNvPr>
          <p:cNvSpPr/>
          <p:nvPr/>
        </p:nvSpPr>
        <p:spPr>
          <a:xfrm>
            <a:off x="5621064" y="3214687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9D2B6-3E1B-4832-D932-056C66CD3F44}"/>
              </a:ext>
            </a:extLst>
          </p:cNvPr>
          <p:cNvSpPr/>
          <p:nvPr/>
        </p:nvSpPr>
        <p:spPr>
          <a:xfrm>
            <a:off x="6665911" y="3214687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A4EAAB-D4E5-95C2-E818-8B64BE2DF136}"/>
              </a:ext>
            </a:extLst>
          </p:cNvPr>
          <p:cNvSpPr/>
          <p:nvPr/>
        </p:nvSpPr>
        <p:spPr>
          <a:xfrm>
            <a:off x="6574135" y="4047740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53E85-D693-4934-1BDD-5D5B9D731EFE}"/>
              </a:ext>
            </a:extLst>
          </p:cNvPr>
          <p:cNvSpPr txBox="1"/>
          <p:nvPr/>
        </p:nvSpPr>
        <p:spPr>
          <a:xfrm>
            <a:off x="5632260" y="3401225"/>
            <a:ext cx="8309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Node-Red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19ECB3-EADF-74B6-B722-4FFFDD4B23BD}"/>
              </a:ext>
            </a:extLst>
          </p:cNvPr>
          <p:cNvSpPr txBox="1"/>
          <p:nvPr/>
        </p:nvSpPr>
        <p:spPr>
          <a:xfrm>
            <a:off x="6096926" y="3012364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1880</a:t>
            </a:r>
            <a:endParaRPr lang="ko-KR" altLang="en-US" sz="1050" b="1" dirty="0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583F4A1C-34EA-5E3C-1EEA-355DDBA90F30}"/>
              </a:ext>
            </a:extLst>
          </p:cNvPr>
          <p:cNvSpPr/>
          <p:nvPr/>
        </p:nvSpPr>
        <p:spPr>
          <a:xfrm>
            <a:off x="6011341" y="3146649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FE1FC76F-5542-C736-8825-73F836DBF8A2}"/>
              </a:ext>
            </a:extLst>
          </p:cNvPr>
          <p:cNvSpPr/>
          <p:nvPr/>
        </p:nvSpPr>
        <p:spPr>
          <a:xfrm>
            <a:off x="7063248" y="3146649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BEF443D7-E8CD-AC4E-A1AC-D124B7685625}"/>
              </a:ext>
            </a:extLst>
          </p:cNvPr>
          <p:cNvSpPr/>
          <p:nvPr/>
        </p:nvSpPr>
        <p:spPr>
          <a:xfrm>
            <a:off x="7112667" y="3972643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37C779-7739-D06D-C2AC-BD4C12BC9EF2}"/>
              </a:ext>
            </a:extLst>
          </p:cNvPr>
          <p:cNvSpPr txBox="1"/>
          <p:nvPr/>
        </p:nvSpPr>
        <p:spPr>
          <a:xfrm>
            <a:off x="6895961" y="3380045"/>
            <a:ext cx="4426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MQTT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B088E0-9458-850F-7AEA-188844245F3A}"/>
              </a:ext>
            </a:extLst>
          </p:cNvPr>
          <p:cNvSpPr txBox="1"/>
          <p:nvPr/>
        </p:nvSpPr>
        <p:spPr>
          <a:xfrm>
            <a:off x="7184131" y="3012364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1883</a:t>
            </a:r>
            <a:endParaRPr lang="ko-KR" altLang="en-US" sz="105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7EFC4F-A4B1-1759-EC14-BC26B96B8AAC}"/>
              </a:ext>
            </a:extLst>
          </p:cNvPr>
          <p:cNvSpPr txBox="1"/>
          <p:nvPr/>
        </p:nvSpPr>
        <p:spPr>
          <a:xfrm>
            <a:off x="6797125" y="4241337"/>
            <a:ext cx="372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CAAC90-A06E-F6E8-7829-8DECB1A31FF0}"/>
              </a:ext>
            </a:extLst>
          </p:cNvPr>
          <p:cNvSpPr txBox="1"/>
          <p:nvPr/>
        </p:nvSpPr>
        <p:spPr>
          <a:xfrm>
            <a:off x="6760544" y="3873657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3306</a:t>
            </a:r>
            <a:endParaRPr lang="ko-KR" altLang="en-US" sz="105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C39F44-ABCE-4E40-5435-DF3D6774B5E2}"/>
              </a:ext>
            </a:extLst>
          </p:cNvPr>
          <p:cNvSpPr/>
          <p:nvPr/>
        </p:nvSpPr>
        <p:spPr>
          <a:xfrm>
            <a:off x="5705781" y="4047740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21CA8B60-30C6-0122-CEE9-F2CD3B7DD0D3}"/>
              </a:ext>
            </a:extLst>
          </p:cNvPr>
          <p:cNvSpPr/>
          <p:nvPr/>
        </p:nvSpPr>
        <p:spPr>
          <a:xfrm>
            <a:off x="5785428" y="3972643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1A32BA-581C-2697-0B1A-9373A3538173}"/>
              </a:ext>
            </a:extLst>
          </p:cNvPr>
          <p:cNvSpPr txBox="1"/>
          <p:nvPr/>
        </p:nvSpPr>
        <p:spPr>
          <a:xfrm>
            <a:off x="5928772" y="4241337"/>
            <a:ext cx="372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Web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25B2E-289C-1D85-2C70-9536B954B5C0}"/>
              </a:ext>
            </a:extLst>
          </p:cNvPr>
          <p:cNvSpPr txBox="1"/>
          <p:nvPr/>
        </p:nvSpPr>
        <p:spPr>
          <a:xfrm>
            <a:off x="5963356" y="3873657"/>
            <a:ext cx="142327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80</a:t>
            </a:r>
            <a:endParaRPr lang="ko-KR" altLang="en-US" sz="105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839D61-6F27-03CA-020F-9AC972F1DFBA}"/>
              </a:ext>
            </a:extLst>
          </p:cNvPr>
          <p:cNvSpPr/>
          <p:nvPr/>
        </p:nvSpPr>
        <p:spPr>
          <a:xfrm>
            <a:off x="6164668" y="4774897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9D1C3582-B6E7-4595-727D-6B5318069D3C}"/>
              </a:ext>
            </a:extLst>
          </p:cNvPr>
          <p:cNvSpPr/>
          <p:nvPr/>
        </p:nvSpPr>
        <p:spPr>
          <a:xfrm>
            <a:off x="6244313" y="4699800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C51B5C-75FD-C300-7739-CEBC429F2675}"/>
              </a:ext>
            </a:extLst>
          </p:cNvPr>
          <p:cNvSpPr txBox="1"/>
          <p:nvPr/>
        </p:nvSpPr>
        <p:spPr>
          <a:xfrm>
            <a:off x="6387657" y="4968495"/>
            <a:ext cx="372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SSH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1E6E10-E94D-5AC0-5B18-21150C8EFDF5}"/>
              </a:ext>
            </a:extLst>
          </p:cNvPr>
          <p:cNvSpPr txBox="1"/>
          <p:nvPr/>
        </p:nvSpPr>
        <p:spPr>
          <a:xfrm>
            <a:off x="6422242" y="4600815"/>
            <a:ext cx="142327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22</a:t>
            </a:r>
            <a:endParaRPr lang="ko-KR" altLang="en-US" sz="105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1208E7-8388-085E-CC1E-081B5BEC0D58}"/>
              </a:ext>
            </a:extLst>
          </p:cNvPr>
          <p:cNvSpPr/>
          <p:nvPr/>
        </p:nvSpPr>
        <p:spPr>
          <a:xfrm>
            <a:off x="8660659" y="3214687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6C9B14-BAFD-79C1-B9A6-3C0C102B1620}"/>
              </a:ext>
            </a:extLst>
          </p:cNvPr>
          <p:cNvSpPr/>
          <p:nvPr/>
        </p:nvSpPr>
        <p:spPr>
          <a:xfrm>
            <a:off x="9705506" y="3214687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EDD2D6-0679-DEF4-2C3B-BAC2974D1BB2}"/>
              </a:ext>
            </a:extLst>
          </p:cNvPr>
          <p:cNvSpPr/>
          <p:nvPr/>
        </p:nvSpPr>
        <p:spPr>
          <a:xfrm>
            <a:off x="9613730" y="4047740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15A219-C64B-A89E-6DF2-7A7F82264EE7}"/>
              </a:ext>
            </a:extLst>
          </p:cNvPr>
          <p:cNvSpPr txBox="1"/>
          <p:nvPr/>
        </p:nvSpPr>
        <p:spPr>
          <a:xfrm>
            <a:off x="8671856" y="3401225"/>
            <a:ext cx="8309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Node-Red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9C417-14FD-7670-08C0-5D03612FD5B8}"/>
              </a:ext>
            </a:extLst>
          </p:cNvPr>
          <p:cNvSpPr txBox="1"/>
          <p:nvPr/>
        </p:nvSpPr>
        <p:spPr>
          <a:xfrm>
            <a:off x="9136521" y="3012364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1880</a:t>
            </a:r>
            <a:endParaRPr lang="ko-KR" altLang="en-US" sz="1050" b="1" dirty="0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F91D03B2-5EF8-C9AD-CCAF-34E7BABD874F}"/>
              </a:ext>
            </a:extLst>
          </p:cNvPr>
          <p:cNvSpPr/>
          <p:nvPr/>
        </p:nvSpPr>
        <p:spPr>
          <a:xfrm>
            <a:off x="9050935" y="3146649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BBBCBFB0-89F6-1D80-E22A-3283FAA2D035}"/>
              </a:ext>
            </a:extLst>
          </p:cNvPr>
          <p:cNvSpPr/>
          <p:nvPr/>
        </p:nvSpPr>
        <p:spPr>
          <a:xfrm>
            <a:off x="10102843" y="3146649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6ACF50FE-753E-8008-B3C9-59AD18D167C4}"/>
              </a:ext>
            </a:extLst>
          </p:cNvPr>
          <p:cNvSpPr/>
          <p:nvPr/>
        </p:nvSpPr>
        <p:spPr>
          <a:xfrm>
            <a:off x="10152262" y="3972643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30F136-DA60-F7CA-EAD4-978730C9864A}"/>
              </a:ext>
            </a:extLst>
          </p:cNvPr>
          <p:cNvSpPr txBox="1"/>
          <p:nvPr/>
        </p:nvSpPr>
        <p:spPr>
          <a:xfrm>
            <a:off x="9935556" y="3380045"/>
            <a:ext cx="4426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MQTT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FE130C-A7DF-9629-65A3-0878D20B5607}"/>
              </a:ext>
            </a:extLst>
          </p:cNvPr>
          <p:cNvSpPr txBox="1"/>
          <p:nvPr/>
        </p:nvSpPr>
        <p:spPr>
          <a:xfrm>
            <a:off x="10223726" y="3012364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1883</a:t>
            </a:r>
            <a:endParaRPr lang="ko-KR" altLang="en-US" sz="105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6609B7-71BA-B59D-AB96-96E21F7AC9DF}"/>
              </a:ext>
            </a:extLst>
          </p:cNvPr>
          <p:cNvSpPr txBox="1"/>
          <p:nvPr/>
        </p:nvSpPr>
        <p:spPr>
          <a:xfrm>
            <a:off x="9836720" y="4241337"/>
            <a:ext cx="372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1C47F3-B720-3A5F-4C01-18431F12E331}"/>
              </a:ext>
            </a:extLst>
          </p:cNvPr>
          <p:cNvSpPr txBox="1"/>
          <p:nvPr/>
        </p:nvSpPr>
        <p:spPr>
          <a:xfrm>
            <a:off x="9800140" y="3873657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3306</a:t>
            </a:r>
            <a:endParaRPr lang="ko-KR" altLang="en-US" sz="1050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302D54-224C-8B23-22B8-173CAD4B62DB}"/>
              </a:ext>
            </a:extLst>
          </p:cNvPr>
          <p:cNvSpPr/>
          <p:nvPr/>
        </p:nvSpPr>
        <p:spPr>
          <a:xfrm>
            <a:off x="8745377" y="4047740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5" name="Cylinder 84">
            <a:extLst>
              <a:ext uri="{FF2B5EF4-FFF2-40B4-BE49-F238E27FC236}">
                <a16:creationId xmlns:a16="http://schemas.microsoft.com/office/drawing/2014/main" id="{9CC43DD4-985F-EA6B-5392-DF8564831992}"/>
              </a:ext>
            </a:extLst>
          </p:cNvPr>
          <p:cNvSpPr/>
          <p:nvPr/>
        </p:nvSpPr>
        <p:spPr>
          <a:xfrm>
            <a:off x="8825023" y="3972643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0A8626-A420-CC7E-3CEE-4D186038799A}"/>
              </a:ext>
            </a:extLst>
          </p:cNvPr>
          <p:cNvSpPr txBox="1"/>
          <p:nvPr/>
        </p:nvSpPr>
        <p:spPr>
          <a:xfrm>
            <a:off x="8968367" y="4241337"/>
            <a:ext cx="372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Web</a:t>
            </a:r>
            <a:endParaRPr lang="ko-KR" altLang="en-US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85B208-33AF-11D8-CF9A-9A68DD589CD9}"/>
              </a:ext>
            </a:extLst>
          </p:cNvPr>
          <p:cNvSpPr txBox="1"/>
          <p:nvPr/>
        </p:nvSpPr>
        <p:spPr>
          <a:xfrm>
            <a:off x="9002952" y="3873657"/>
            <a:ext cx="142327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80</a:t>
            </a:r>
            <a:endParaRPr lang="ko-KR" altLang="en-US" sz="1050" b="1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CC55E25-54BF-C5B3-7305-19ACE8DE9DF9}"/>
              </a:ext>
            </a:extLst>
          </p:cNvPr>
          <p:cNvSpPr/>
          <p:nvPr/>
        </p:nvSpPr>
        <p:spPr>
          <a:xfrm>
            <a:off x="9204262" y="4774897"/>
            <a:ext cx="833053" cy="49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B13B6136-8BC1-0799-A534-C47519FF1585}"/>
              </a:ext>
            </a:extLst>
          </p:cNvPr>
          <p:cNvSpPr/>
          <p:nvPr/>
        </p:nvSpPr>
        <p:spPr>
          <a:xfrm>
            <a:off x="9283909" y="4699800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FD2099-8349-A060-0A24-E40B345DB59B}"/>
              </a:ext>
            </a:extLst>
          </p:cNvPr>
          <p:cNvSpPr txBox="1"/>
          <p:nvPr/>
        </p:nvSpPr>
        <p:spPr>
          <a:xfrm>
            <a:off x="9427252" y="4968495"/>
            <a:ext cx="3720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/>
              <a:t>SSH</a:t>
            </a:r>
            <a:endParaRPr lang="ko-KR" altLang="en-US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ADDD41-6896-42CC-42AA-5C0B1524412D}"/>
              </a:ext>
            </a:extLst>
          </p:cNvPr>
          <p:cNvSpPr txBox="1"/>
          <p:nvPr/>
        </p:nvSpPr>
        <p:spPr>
          <a:xfrm>
            <a:off x="9461836" y="4600815"/>
            <a:ext cx="142327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22</a:t>
            </a:r>
            <a:endParaRPr lang="ko-KR" altLang="en-US" sz="1050" b="1" dirty="0"/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958F34BB-5112-F70C-63BA-58797C63FAE1}"/>
              </a:ext>
            </a:extLst>
          </p:cNvPr>
          <p:cNvSpPr/>
          <p:nvPr/>
        </p:nvSpPr>
        <p:spPr>
          <a:xfrm>
            <a:off x="6576033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9AB1C703-F07A-942B-9324-70D9391BA52D}"/>
              </a:ext>
            </a:extLst>
          </p:cNvPr>
          <p:cNvSpPr/>
          <p:nvPr/>
        </p:nvSpPr>
        <p:spPr>
          <a:xfrm>
            <a:off x="6851365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B52087D0-7D45-4BEC-CB3A-5B26979E7961}"/>
              </a:ext>
            </a:extLst>
          </p:cNvPr>
          <p:cNvSpPr/>
          <p:nvPr/>
        </p:nvSpPr>
        <p:spPr>
          <a:xfrm>
            <a:off x="7190233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1349EBC8-7551-17ED-C1B9-B68D1F5E967F}"/>
              </a:ext>
            </a:extLst>
          </p:cNvPr>
          <p:cNvSpPr/>
          <p:nvPr/>
        </p:nvSpPr>
        <p:spPr>
          <a:xfrm>
            <a:off x="7493805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08C77D7C-4806-D6E7-8C75-1BBDB4580267}"/>
              </a:ext>
            </a:extLst>
          </p:cNvPr>
          <p:cNvSpPr/>
          <p:nvPr/>
        </p:nvSpPr>
        <p:spPr>
          <a:xfrm>
            <a:off x="7783255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A0422378-997C-9B39-4CEB-874954EE7A92}"/>
              </a:ext>
            </a:extLst>
          </p:cNvPr>
          <p:cNvSpPr/>
          <p:nvPr/>
        </p:nvSpPr>
        <p:spPr>
          <a:xfrm>
            <a:off x="8108004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2DDFC669-268C-B216-E046-754499CCE4C8}"/>
              </a:ext>
            </a:extLst>
          </p:cNvPr>
          <p:cNvSpPr/>
          <p:nvPr/>
        </p:nvSpPr>
        <p:spPr>
          <a:xfrm>
            <a:off x="8411574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9" name="Cylinder 98">
            <a:extLst>
              <a:ext uri="{FF2B5EF4-FFF2-40B4-BE49-F238E27FC236}">
                <a16:creationId xmlns:a16="http://schemas.microsoft.com/office/drawing/2014/main" id="{3B6A1F7D-D7B3-C6A6-C444-E0E4B44636FB}"/>
              </a:ext>
            </a:extLst>
          </p:cNvPr>
          <p:cNvSpPr/>
          <p:nvPr/>
        </p:nvSpPr>
        <p:spPr>
          <a:xfrm>
            <a:off x="8771623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0" name="Cylinder 99">
            <a:extLst>
              <a:ext uri="{FF2B5EF4-FFF2-40B4-BE49-F238E27FC236}">
                <a16:creationId xmlns:a16="http://schemas.microsoft.com/office/drawing/2014/main" id="{367CBDA8-A64F-12C4-65CD-E3DF0E27D22F}"/>
              </a:ext>
            </a:extLst>
          </p:cNvPr>
          <p:cNvSpPr/>
          <p:nvPr/>
        </p:nvSpPr>
        <p:spPr>
          <a:xfrm>
            <a:off x="9068134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1" name="Cylinder 100">
            <a:extLst>
              <a:ext uri="{FF2B5EF4-FFF2-40B4-BE49-F238E27FC236}">
                <a16:creationId xmlns:a16="http://schemas.microsoft.com/office/drawing/2014/main" id="{E080BBF0-AEF9-A31D-65AA-59C0B9328804}"/>
              </a:ext>
            </a:extLst>
          </p:cNvPr>
          <p:cNvSpPr/>
          <p:nvPr/>
        </p:nvSpPr>
        <p:spPr>
          <a:xfrm>
            <a:off x="9308167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2" name="Cylinder 101">
            <a:extLst>
              <a:ext uri="{FF2B5EF4-FFF2-40B4-BE49-F238E27FC236}">
                <a16:creationId xmlns:a16="http://schemas.microsoft.com/office/drawing/2014/main" id="{E41068FB-E3CC-7B74-453B-39FE652069A3}"/>
              </a:ext>
            </a:extLst>
          </p:cNvPr>
          <p:cNvSpPr/>
          <p:nvPr/>
        </p:nvSpPr>
        <p:spPr>
          <a:xfrm>
            <a:off x="9583498" y="1911187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42A6C1-7EC5-FBD5-A500-D7EB7C121BFE}"/>
              </a:ext>
            </a:extLst>
          </p:cNvPr>
          <p:cNvSpPr txBox="1"/>
          <p:nvPr/>
        </p:nvSpPr>
        <p:spPr>
          <a:xfrm>
            <a:off x="5139071" y="2534757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/>
              <a:t>방화벽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C4D08-D9A3-A78E-7CDD-62FD7EAB2851}"/>
              </a:ext>
            </a:extLst>
          </p:cNvPr>
          <p:cNvSpPr txBox="1"/>
          <p:nvPr/>
        </p:nvSpPr>
        <p:spPr>
          <a:xfrm>
            <a:off x="7995283" y="1327073"/>
            <a:ext cx="137309" cy="150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80</a:t>
            </a:r>
            <a:endParaRPr lang="ko-KR" altLang="en-US" sz="105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5BA38D-8A86-6DD8-C8F7-E494D925B0EE}"/>
              </a:ext>
            </a:extLst>
          </p:cNvPr>
          <p:cNvSpPr txBox="1"/>
          <p:nvPr/>
        </p:nvSpPr>
        <p:spPr>
          <a:xfrm>
            <a:off x="8267446" y="1327073"/>
            <a:ext cx="205965" cy="150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443</a:t>
            </a:r>
            <a:endParaRPr lang="ko-KR" altLang="en-US" sz="1050" b="1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823C45-CA91-E2AD-6CFA-DEFAB59E1184}"/>
              </a:ext>
            </a:extLst>
          </p:cNvPr>
          <p:cNvSpPr/>
          <p:nvPr/>
        </p:nvSpPr>
        <p:spPr>
          <a:xfrm>
            <a:off x="1013743" y="4933431"/>
            <a:ext cx="686040" cy="10636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0E3EBB6-6120-65DE-1A27-3EC3E3DD4E25}"/>
              </a:ext>
            </a:extLst>
          </p:cNvPr>
          <p:cNvSpPr/>
          <p:nvPr/>
        </p:nvSpPr>
        <p:spPr>
          <a:xfrm>
            <a:off x="1878727" y="4906188"/>
            <a:ext cx="686040" cy="10908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9E71058-975F-2646-BF6B-B2C3D2088526}"/>
              </a:ext>
            </a:extLst>
          </p:cNvPr>
          <p:cNvSpPr/>
          <p:nvPr/>
        </p:nvSpPr>
        <p:spPr>
          <a:xfrm>
            <a:off x="2764143" y="4872133"/>
            <a:ext cx="686040" cy="1124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782CAE2-9543-EEEF-0033-C1B7A806864C}"/>
              </a:ext>
            </a:extLst>
          </p:cNvPr>
          <p:cNvSpPr/>
          <p:nvPr/>
        </p:nvSpPr>
        <p:spPr>
          <a:xfrm>
            <a:off x="3669993" y="4892566"/>
            <a:ext cx="686040" cy="11044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5AB3B6-D3C9-A717-79BF-0C9B3235FC79}"/>
              </a:ext>
            </a:extLst>
          </p:cNvPr>
          <p:cNvSpPr txBox="1"/>
          <p:nvPr/>
        </p:nvSpPr>
        <p:spPr>
          <a:xfrm>
            <a:off x="6132197" y="2733083"/>
            <a:ext cx="861169" cy="229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Localhost</a:t>
            </a:r>
            <a:endParaRPr lang="ko-KR" altLang="en-US" sz="16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798044D-BCEE-E66C-3A24-EE9CFA7116E4}"/>
              </a:ext>
            </a:extLst>
          </p:cNvPr>
          <p:cNvSpPr txBox="1"/>
          <p:nvPr/>
        </p:nvSpPr>
        <p:spPr>
          <a:xfrm>
            <a:off x="9524053" y="709543"/>
            <a:ext cx="1213396" cy="45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/>
              <a:t>외부 네트워크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(WAN)</a:t>
            </a:r>
            <a:endParaRPr lang="ko-KR" altLang="en-US" sz="16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4BFF64-106C-ED36-1743-06DCB976AE3F}"/>
              </a:ext>
            </a:extLst>
          </p:cNvPr>
          <p:cNvSpPr txBox="1"/>
          <p:nvPr/>
        </p:nvSpPr>
        <p:spPr>
          <a:xfrm>
            <a:off x="1948102" y="1424687"/>
            <a:ext cx="1909197" cy="45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/>
              <a:t>내부 네트워크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(LAN, </a:t>
            </a:r>
            <a:r>
              <a:rPr lang="ko-KR" altLang="en-US" sz="1600" b="1" dirty="0"/>
              <a:t>교내망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회사망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1AAE3B4-B21F-773E-2F0F-83129C4CFF0A}"/>
              </a:ext>
            </a:extLst>
          </p:cNvPr>
          <p:cNvSpPr/>
          <p:nvPr/>
        </p:nvSpPr>
        <p:spPr>
          <a:xfrm>
            <a:off x="1013743" y="3598497"/>
            <a:ext cx="686040" cy="10636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1786E24-6AE2-5F8F-FD0B-6B5526A36075}"/>
              </a:ext>
            </a:extLst>
          </p:cNvPr>
          <p:cNvSpPr/>
          <p:nvPr/>
        </p:nvSpPr>
        <p:spPr>
          <a:xfrm>
            <a:off x="1878727" y="3571253"/>
            <a:ext cx="686040" cy="10908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CF5B71-A3C1-7FED-F813-73596C454072}"/>
              </a:ext>
            </a:extLst>
          </p:cNvPr>
          <p:cNvSpPr/>
          <p:nvPr/>
        </p:nvSpPr>
        <p:spPr>
          <a:xfrm>
            <a:off x="2764143" y="3537198"/>
            <a:ext cx="686040" cy="1124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99C659C-036A-5F72-8D4C-C6B71D199F6C}"/>
              </a:ext>
            </a:extLst>
          </p:cNvPr>
          <p:cNvSpPr/>
          <p:nvPr/>
        </p:nvSpPr>
        <p:spPr>
          <a:xfrm>
            <a:off x="3669993" y="3557631"/>
            <a:ext cx="686040" cy="11044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C73D31A-F287-811D-D8C3-633FFC662CBA}"/>
              </a:ext>
            </a:extLst>
          </p:cNvPr>
          <p:cNvSpPr/>
          <p:nvPr/>
        </p:nvSpPr>
        <p:spPr>
          <a:xfrm>
            <a:off x="1013743" y="2229506"/>
            <a:ext cx="686040" cy="10636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34C6461-B767-D553-1A23-4098DB4A8174}"/>
              </a:ext>
            </a:extLst>
          </p:cNvPr>
          <p:cNvSpPr/>
          <p:nvPr/>
        </p:nvSpPr>
        <p:spPr>
          <a:xfrm>
            <a:off x="1878727" y="2202263"/>
            <a:ext cx="686040" cy="10908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91A143E-AD0A-73D8-37A9-BF0B159F7D5C}"/>
              </a:ext>
            </a:extLst>
          </p:cNvPr>
          <p:cNvSpPr/>
          <p:nvPr/>
        </p:nvSpPr>
        <p:spPr>
          <a:xfrm>
            <a:off x="2764143" y="2168208"/>
            <a:ext cx="686040" cy="1124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E5AA22D-5E62-CF6E-B343-F63EE2D9A8AE}"/>
              </a:ext>
            </a:extLst>
          </p:cNvPr>
          <p:cNvSpPr/>
          <p:nvPr/>
        </p:nvSpPr>
        <p:spPr>
          <a:xfrm>
            <a:off x="3669993" y="2188641"/>
            <a:ext cx="686040" cy="11044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FB67DD-F416-44FD-9A94-D6EEA69A8C1C}"/>
              </a:ext>
            </a:extLst>
          </p:cNvPr>
          <p:cNvSpPr txBox="1"/>
          <p:nvPr/>
        </p:nvSpPr>
        <p:spPr>
          <a:xfrm>
            <a:off x="7511924" y="2512968"/>
            <a:ext cx="955196" cy="229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/>
              <a:t>포트포워딩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077F91-7E76-A5F7-18DD-874D9909D9DF}"/>
              </a:ext>
            </a:extLst>
          </p:cNvPr>
          <p:cNvSpPr txBox="1"/>
          <p:nvPr/>
        </p:nvSpPr>
        <p:spPr>
          <a:xfrm>
            <a:off x="9279299" y="2733083"/>
            <a:ext cx="861169" cy="229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/>
              <a:t>Localhost</a:t>
            </a:r>
            <a:endParaRPr lang="ko-KR" altLang="en-US" sz="16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EA1566-5BA2-278A-1418-B86250D9C08B}"/>
              </a:ext>
            </a:extLst>
          </p:cNvPr>
          <p:cNvSpPr txBox="1"/>
          <p:nvPr/>
        </p:nvSpPr>
        <p:spPr>
          <a:xfrm>
            <a:off x="8001010" y="2114897"/>
            <a:ext cx="29495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1881</a:t>
            </a:r>
            <a:endParaRPr lang="ko-KR" altLang="en-US" sz="105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4E5E71-3EDE-5F01-FB16-3F1B7A4767FC}"/>
              </a:ext>
            </a:extLst>
          </p:cNvPr>
          <p:cNvSpPr txBox="1"/>
          <p:nvPr/>
        </p:nvSpPr>
        <p:spPr>
          <a:xfrm>
            <a:off x="7141777" y="2098686"/>
            <a:ext cx="29495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1881</a:t>
            </a:r>
            <a:endParaRPr lang="ko-KR" altLang="en-US" sz="105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2AC782-62A9-A023-9ACF-83B0439D8D94}"/>
              </a:ext>
            </a:extLst>
          </p:cNvPr>
          <p:cNvSpPr txBox="1"/>
          <p:nvPr/>
        </p:nvSpPr>
        <p:spPr>
          <a:xfrm>
            <a:off x="6795628" y="2098686"/>
            <a:ext cx="29495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1883</a:t>
            </a:r>
            <a:endParaRPr lang="ko-KR" altLang="en-US" sz="105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1190C2E-173A-65BE-8056-E33E8A14A76D}"/>
              </a:ext>
            </a:extLst>
          </p:cNvPr>
          <p:cNvSpPr txBox="1"/>
          <p:nvPr/>
        </p:nvSpPr>
        <p:spPr>
          <a:xfrm>
            <a:off x="7531243" y="2098686"/>
            <a:ext cx="29495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1884</a:t>
            </a:r>
            <a:endParaRPr lang="ko-KR" altLang="en-US" sz="1050" b="1" dirty="0"/>
          </a:p>
        </p:txBody>
      </p:sp>
      <p:sp>
        <p:nvSpPr>
          <p:cNvPr id="143" name="Cylinder 142">
            <a:extLst>
              <a:ext uri="{FF2B5EF4-FFF2-40B4-BE49-F238E27FC236}">
                <a16:creationId xmlns:a16="http://schemas.microsoft.com/office/drawing/2014/main" id="{D0A31E00-F488-B1F4-9A15-497DF109A08B}"/>
              </a:ext>
            </a:extLst>
          </p:cNvPr>
          <p:cNvSpPr/>
          <p:nvPr/>
        </p:nvSpPr>
        <p:spPr>
          <a:xfrm>
            <a:off x="5943607" y="2604782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4" name="Cylinder 143">
            <a:extLst>
              <a:ext uri="{FF2B5EF4-FFF2-40B4-BE49-F238E27FC236}">
                <a16:creationId xmlns:a16="http://schemas.microsoft.com/office/drawing/2014/main" id="{B82D207F-E0D3-80B5-A8CB-16C8600B2F71}"/>
              </a:ext>
            </a:extLst>
          </p:cNvPr>
          <p:cNvSpPr/>
          <p:nvPr/>
        </p:nvSpPr>
        <p:spPr>
          <a:xfrm>
            <a:off x="6223007" y="2511648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D2B7C1C9-CEB9-9248-5D28-0D872E373480}"/>
              </a:ext>
            </a:extLst>
          </p:cNvPr>
          <p:cNvSpPr/>
          <p:nvPr/>
        </p:nvSpPr>
        <p:spPr>
          <a:xfrm>
            <a:off x="6646341" y="2486248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6" name="Cylinder 145">
            <a:extLst>
              <a:ext uri="{FF2B5EF4-FFF2-40B4-BE49-F238E27FC236}">
                <a16:creationId xmlns:a16="http://schemas.microsoft.com/office/drawing/2014/main" id="{987CDB68-E8DC-8DC9-4B4D-775FF87E40AE}"/>
              </a:ext>
            </a:extLst>
          </p:cNvPr>
          <p:cNvSpPr/>
          <p:nvPr/>
        </p:nvSpPr>
        <p:spPr>
          <a:xfrm>
            <a:off x="7086607" y="2579381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2A4DD30A-3665-BAF2-AB3F-66F4047F8193}"/>
              </a:ext>
            </a:extLst>
          </p:cNvPr>
          <p:cNvSpPr/>
          <p:nvPr/>
        </p:nvSpPr>
        <p:spPr>
          <a:xfrm>
            <a:off x="8610607" y="2994248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8" name="Cylinder 147">
            <a:extLst>
              <a:ext uri="{FF2B5EF4-FFF2-40B4-BE49-F238E27FC236}">
                <a16:creationId xmlns:a16="http://schemas.microsoft.com/office/drawing/2014/main" id="{99A2F92A-8B29-6D8D-D6E6-336E5B68EA52}"/>
              </a:ext>
            </a:extLst>
          </p:cNvPr>
          <p:cNvSpPr/>
          <p:nvPr/>
        </p:nvSpPr>
        <p:spPr>
          <a:xfrm>
            <a:off x="8932340" y="2765648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9" name="Cylinder 148">
            <a:extLst>
              <a:ext uri="{FF2B5EF4-FFF2-40B4-BE49-F238E27FC236}">
                <a16:creationId xmlns:a16="http://schemas.microsoft.com/office/drawing/2014/main" id="{8CE5F6E0-9F49-FAF5-493F-A907A108ABE1}"/>
              </a:ext>
            </a:extLst>
          </p:cNvPr>
          <p:cNvSpPr/>
          <p:nvPr/>
        </p:nvSpPr>
        <p:spPr>
          <a:xfrm>
            <a:off x="9271007" y="2604781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50" name="Cylinder 149">
            <a:extLst>
              <a:ext uri="{FF2B5EF4-FFF2-40B4-BE49-F238E27FC236}">
                <a16:creationId xmlns:a16="http://schemas.microsoft.com/office/drawing/2014/main" id="{D88FD4D1-CD98-4610-3ED6-E573CE476304}"/>
              </a:ext>
            </a:extLst>
          </p:cNvPr>
          <p:cNvSpPr/>
          <p:nvPr/>
        </p:nvSpPr>
        <p:spPr>
          <a:xfrm>
            <a:off x="9736673" y="2596314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51" name="Cylinder 150">
            <a:extLst>
              <a:ext uri="{FF2B5EF4-FFF2-40B4-BE49-F238E27FC236}">
                <a16:creationId xmlns:a16="http://schemas.microsoft.com/office/drawing/2014/main" id="{61D85D81-AA16-6027-0DB1-9BB34CF95395}"/>
              </a:ext>
            </a:extLst>
          </p:cNvPr>
          <p:cNvSpPr/>
          <p:nvPr/>
        </p:nvSpPr>
        <p:spPr>
          <a:xfrm>
            <a:off x="10278539" y="2748714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3120FA-7AF4-0C1F-D950-99F7EE49A730}"/>
              </a:ext>
            </a:extLst>
          </p:cNvPr>
          <p:cNvCxnSpPr>
            <a:cxnSpLocks/>
            <a:stCxn id="92" idx="3"/>
            <a:endCxn id="143" idx="0"/>
          </p:cNvCxnSpPr>
          <p:nvPr/>
        </p:nvCxnSpPr>
        <p:spPr>
          <a:xfrm flipH="1">
            <a:off x="5996556" y="2052029"/>
            <a:ext cx="632426" cy="5792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1FCC356-E680-867C-FBAF-25B9FCC17348}"/>
              </a:ext>
            </a:extLst>
          </p:cNvPr>
          <p:cNvCxnSpPr>
            <a:cxnSpLocks/>
            <a:stCxn id="93" idx="3"/>
            <a:endCxn id="144" idx="1"/>
          </p:cNvCxnSpPr>
          <p:nvPr/>
        </p:nvCxnSpPr>
        <p:spPr>
          <a:xfrm flipH="1">
            <a:off x="6275956" y="2052029"/>
            <a:ext cx="628358" cy="4596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0117AC2-631D-BEB6-E3D2-C267428B9A9A}"/>
              </a:ext>
            </a:extLst>
          </p:cNvPr>
          <p:cNvCxnSpPr>
            <a:cxnSpLocks/>
            <a:stCxn id="94" idx="3"/>
            <a:endCxn id="145" idx="1"/>
          </p:cNvCxnSpPr>
          <p:nvPr/>
        </p:nvCxnSpPr>
        <p:spPr>
          <a:xfrm flipH="1">
            <a:off x="6699290" y="2052029"/>
            <a:ext cx="543892" cy="4342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FB3DA69-45DD-30E3-E9DA-1DE8A9AE26BD}"/>
              </a:ext>
            </a:extLst>
          </p:cNvPr>
          <p:cNvCxnSpPr>
            <a:cxnSpLocks/>
            <a:stCxn id="95" idx="3"/>
            <a:endCxn id="146" idx="0"/>
          </p:cNvCxnSpPr>
          <p:nvPr/>
        </p:nvCxnSpPr>
        <p:spPr>
          <a:xfrm flipH="1">
            <a:off x="7139556" y="2052029"/>
            <a:ext cx="407198" cy="553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63116E-6434-A3E6-58AC-E9E6D5384320}"/>
              </a:ext>
            </a:extLst>
          </p:cNvPr>
          <p:cNvCxnSpPr>
            <a:cxnSpLocks/>
            <a:stCxn id="143" idx="3"/>
            <a:endCxn id="54" idx="1"/>
          </p:cNvCxnSpPr>
          <p:nvPr/>
        </p:nvCxnSpPr>
        <p:spPr>
          <a:xfrm>
            <a:off x="5996556" y="2745624"/>
            <a:ext cx="67734" cy="4010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4BC015D-C62D-AFB3-4DA4-18CD15A02B98}"/>
              </a:ext>
            </a:extLst>
          </p:cNvPr>
          <p:cNvCxnSpPr>
            <a:cxnSpLocks/>
            <a:stCxn id="144" idx="3"/>
            <a:endCxn id="55" idx="0"/>
          </p:cNvCxnSpPr>
          <p:nvPr/>
        </p:nvCxnSpPr>
        <p:spPr>
          <a:xfrm>
            <a:off x="6275956" y="2652490"/>
            <a:ext cx="840241" cy="5206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04E82E-19A5-C8E5-97ED-D2E908DA9C5B}"/>
              </a:ext>
            </a:extLst>
          </p:cNvPr>
          <p:cNvCxnSpPr>
            <a:cxnSpLocks/>
            <a:stCxn id="145" idx="3"/>
            <a:endCxn id="65" idx="1"/>
          </p:cNvCxnSpPr>
          <p:nvPr/>
        </p:nvCxnSpPr>
        <p:spPr>
          <a:xfrm flipH="1">
            <a:off x="5838377" y="2627090"/>
            <a:ext cx="860913" cy="13455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2C7E1C9-362C-6F60-5C44-0DE4C60CB395}"/>
              </a:ext>
            </a:extLst>
          </p:cNvPr>
          <p:cNvCxnSpPr>
            <a:cxnSpLocks/>
            <a:stCxn id="206" idx="3"/>
            <a:endCxn id="56" idx="1"/>
          </p:cNvCxnSpPr>
          <p:nvPr/>
        </p:nvCxnSpPr>
        <p:spPr>
          <a:xfrm flipH="1">
            <a:off x="7165616" y="2881090"/>
            <a:ext cx="185607" cy="10915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80799EE-0763-9D62-AD55-5D4008FDAE5C}"/>
              </a:ext>
            </a:extLst>
          </p:cNvPr>
          <p:cNvCxnSpPr>
            <a:cxnSpLocks/>
            <a:stCxn id="97" idx="3"/>
            <a:endCxn id="147" idx="1"/>
          </p:cNvCxnSpPr>
          <p:nvPr/>
        </p:nvCxnSpPr>
        <p:spPr>
          <a:xfrm>
            <a:off x="8160953" y="2052029"/>
            <a:ext cx="502603" cy="9422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BCEB817-13F1-0FE3-C594-02745416211D}"/>
              </a:ext>
            </a:extLst>
          </p:cNvPr>
          <p:cNvCxnSpPr>
            <a:cxnSpLocks/>
            <a:stCxn id="98" idx="3"/>
            <a:endCxn id="148" idx="0"/>
          </p:cNvCxnSpPr>
          <p:nvPr/>
        </p:nvCxnSpPr>
        <p:spPr>
          <a:xfrm>
            <a:off x="8464523" y="2052029"/>
            <a:ext cx="520766" cy="7400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D4E2191-7E3B-F52C-A4F5-9560AFFD2470}"/>
              </a:ext>
            </a:extLst>
          </p:cNvPr>
          <p:cNvCxnSpPr>
            <a:cxnSpLocks/>
            <a:stCxn id="99" idx="3"/>
            <a:endCxn id="149" idx="0"/>
          </p:cNvCxnSpPr>
          <p:nvPr/>
        </p:nvCxnSpPr>
        <p:spPr>
          <a:xfrm>
            <a:off x="8824572" y="2052029"/>
            <a:ext cx="499384" cy="5792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5C42506-126E-22D8-7779-55E586319987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9120535" y="2043687"/>
            <a:ext cx="669087" cy="5526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7BA7621-E1D2-50FF-BD85-F6D86C836C4D}"/>
              </a:ext>
            </a:extLst>
          </p:cNvPr>
          <p:cNvCxnSpPr>
            <a:cxnSpLocks/>
            <a:stCxn id="102" idx="3"/>
            <a:endCxn id="151" idx="1"/>
          </p:cNvCxnSpPr>
          <p:nvPr/>
        </p:nvCxnSpPr>
        <p:spPr>
          <a:xfrm>
            <a:off x="9636447" y="2052029"/>
            <a:ext cx="695041" cy="696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C39DCBA-A705-1B45-E868-E48ABB9C3ADA}"/>
              </a:ext>
            </a:extLst>
          </p:cNvPr>
          <p:cNvCxnSpPr>
            <a:cxnSpLocks/>
            <a:stCxn id="147" idx="3"/>
            <a:endCxn id="77" idx="1"/>
          </p:cNvCxnSpPr>
          <p:nvPr/>
        </p:nvCxnSpPr>
        <p:spPr>
          <a:xfrm>
            <a:off x="8663556" y="3135090"/>
            <a:ext cx="440328" cy="115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C2027AF-2088-4EBD-37AD-6EA08787DCE7}"/>
              </a:ext>
            </a:extLst>
          </p:cNvPr>
          <p:cNvCxnSpPr>
            <a:cxnSpLocks/>
            <a:stCxn id="148" idx="4"/>
            <a:endCxn id="78" idx="1"/>
          </p:cNvCxnSpPr>
          <p:nvPr/>
        </p:nvCxnSpPr>
        <p:spPr>
          <a:xfrm>
            <a:off x="9038237" y="2836069"/>
            <a:ext cx="1117555" cy="3105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231D095-9F9C-2BDB-53AF-E0018504BCF8}"/>
              </a:ext>
            </a:extLst>
          </p:cNvPr>
          <p:cNvCxnSpPr>
            <a:cxnSpLocks/>
            <a:stCxn id="149" idx="3"/>
            <a:endCxn id="85" idx="0"/>
          </p:cNvCxnSpPr>
          <p:nvPr/>
        </p:nvCxnSpPr>
        <p:spPr>
          <a:xfrm flipH="1">
            <a:off x="8877972" y="2745623"/>
            <a:ext cx="445984" cy="12534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23366C2-75F0-3809-6E73-D52235474213}"/>
              </a:ext>
            </a:extLst>
          </p:cNvPr>
          <p:cNvCxnSpPr>
            <a:cxnSpLocks/>
            <a:stCxn id="150" idx="4"/>
            <a:endCxn id="79" idx="1"/>
          </p:cNvCxnSpPr>
          <p:nvPr/>
        </p:nvCxnSpPr>
        <p:spPr>
          <a:xfrm>
            <a:off x="9842570" y="2666735"/>
            <a:ext cx="362641" cy="13059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685D525-E9F6-41B9-9670-1F1B1715B6B3}"/>
              </a:ext>
            </a:extLst>
          </p:cNvPr>
          <p:cNvCxnSpPr>
            <a:cxnSpLocks/>
            <a:stCxn id="151" idx="3"/>
            <a:endCxn id="89" idx="4"/>
          </p:cNvCxnSpPr>
          <p:nvPr/>
        </p:nvCxnSpPr>
        <p:spPr>
          <a:xfrm flipH="1">
            <a:off x="9389806" y="2889556"/>
            <a:ext cx="941682" cy="188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3338483-DEE6-E79A-C47B-4C3A1BDCB3F9}"/>
              </a:ext>
            </a:extLst>
          </p:cNvPr>
          <p:cNvSpPr txBox="1"/>
          <p:nvPr/>
        </p:nvSpPr>
        <p:spPr>
          <a:xfrm>
            <a:off x="5748671" y="1688090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/>
              <a:t>방화벽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CA87FAB-2F9D-2DAA-65DB-982332B8C454}"/>
              </a:ext>
            </a:extLst>
          </p:cNvPr>
          <p:cNvSpPr txBox="1"/>
          <p:nvPr/>
        </p:nvSpPr>
        <p:spPr>
          <a:xfrm>
            <a:off x="4795477" y="883757"/>
            <a:ext cx="10980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/>
              <a:t>학교 방화벽</a:t>
            </a:r>
          </a:p>
        </p:txBody>
      </p:sp>
      <p:sp>
        <p:nvSpPr>
          <p:cNvPr id="206" name="Cylinder 205">
            <a:extLst>
              <a:ext uri="{FF2B5EF4-FFF2-40B4-BE49-F238E27FC236}">
                <a16:creationId xmlns:a16="http://schemas.microsoft.com/office/drawing/2014/main" id="{84D6CDCD-7A1A-A63C-6F4F-21EFA336ED09}"/>
              </a:ext>
            </a:extLst>
          </p:cNvPr>
          <p:cNvSpPr/>
          <p:nvPr/>
        </p:nvSpPr>
        <p:spPr>
          <a:xfrm>
            <a:off x="7298274" y="2740248"/>
            <a:ext cx="105897" cy="140842"/>
          </a:xfrm>
          <a:prstGeom prst="can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4B92014-F3E3-0570-8F7B-33490314B599}"/>
              </a:ext>
            </a:extLst>
          </p:cNvPr>
          <p:cNvCxnSpPr>
            <a:cxnSpLocks/>
            <a:stCxn id="96" idx="3"/>
            <a:endCxn id="206" idx="0"/>
          </p:cNvCxnSpPr>
          <p:nvPr/>
        </p:nvCxnSpPr>
        <p:spPr>
          <a:xfrm flipH="1">
            <a:off x="7351223" y="2052029"/>
            <a:ext cx="484981" cy="7146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94E3EC6-3E79-0D6A-E93C-4F6CE55B7341}"/>
              </a:ext>
            </a:extLst>
          </p:cNvPr>
          <p:cNvCxnSpPr>
            <a:cxnSpLocks/>
            <a:stCxn id="146" idx="3"/>
            <a:endCxn id="69" idx="1"/>
          </p:cNvCxnSpPr>
          <p:nvPr/>
        </p:nvCxnSpPr>
        <p:spPr>
          <a:xfrm flipH="1">
            <a:off x="6297262" y="2720223"/>
            <a:ext cx="842294" cy="19795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E23EA3-E55E-C72E-468B-63A2341CE7AA}"/>
              </a:ext>
            </a:extLst>
          </p:cNvPr>
          <p:cNvSpPr txBox="1"/>
          <p:nvPr/>
        </p:nvSpPr>
        <p:spPr>
          <a:xfrm>
            <a:off x="6444059" y="2105372"/>
            <a:ext cx="284655" cy="155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50" dirty="0"/>
              <a:t>1880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0840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B54F2-E8BE-D3C9-F9E2-D07497786824}"/>
              </a:ext>
            </a:extLst>
          </p:cNvPr>
          <p:cNvSpPr txBox="1"/>
          <p:nvPr/>
        </p:nvSpPr>
        <p:spPr>
          <a:xfrm>
            <a:off x="170556" y="226193"/>
            <a:ext cx="18658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[1.1] SSH</a:t>
            </a:r>
            <a:r>
              <a:rPr lang="ko-KR" altLang="en-US" sz="1600" b="1" dirty="0"/>
              <a:t> 접속 제어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7CD8E-6263-150B-E074-27ABCEB449F1}"/>
              </a:ext>
            </a:extLst>
          </p:cNvPr>
          <p:cNvSpPr txBox="1"/>
          <p:nvPr/>
        </p:nvSpPr>
        <p:spPr>
          <a:xfrm>
            <a:off x="1812503" y="1209203"/>
            <a:ext cx="22616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/>
              <a:t>https://www.putty.org/</a:t>
            </a:r>
            <a:endParaRPr lang="ko-KR" altLang="en-US" sz="16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B42A66-5EF6-B7EC-3C0E-7E5F0AE6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43" y="3056467"/>
            <a:ext cx="1637978" cy="163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fined">
            <a:extLst>
              <a:ext uri="{FF2B5EF4-FFF2-40B4-BE49-F238E27FC236}">
                <a16:creationId xmlns:a16="http://schemas.microsoft.com/office/drawing/2014/main" id="{A6C9DCE3-86DC-C728-58C8-46A1E4F0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858" y="2057400"/>
            <a:ext cx="7326410" cy="351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7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1413</Words>
  <Application>Microsoft Office PowerPoint</Application>
  <PresentationFormat>Widescreen</PresentationFormat>
  <Paragraphs>283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SF Mono</vt:lpstr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Bumju Ahn</dc:creator>
  <cp:lastModifiedBy>Bumju Ahn</cp:lastModifiedBy>
  <cp:revision>1629</cp:revision>
  <dcterms:created xsi:type="dcterms:W3CDTF">2024-08-29T00:56:25Z</dcterms:created>
  <dcterms:modified xsi:type="dcterms:W3CDTF">2024-09-19T08:32:22Z</dcterms:modified>
</cp:coreProperties>
</file>