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4" r:id="rId2"/>
    <p:sldId id="313" r:id="rId3"/>
    <p:sldId id="315" r:id="rId4"/>
    <p:sldId id="336" r:id="rId5"/>
    <p:sldId id="337" r:id="rId6"/>
    <p:sldId id="338" r:id="rId7"/>
    <p:sldId id="345" r:id="rId8"/>
    <p:sldId id="278" r:id="rId9"/>
    <p:sldId id="340" r:id="rId10"/>
    <p:sldId id="341" r:id="rId11"/>
    <p:sldId id="342" r:id="rId12"/>
    <p:sldId id="343" r:id="rId13"/>
    <p:sldId id="344" r:id="rId14"/>
    <p:sldId id="335" r:id="rId15"/>
    <p:sldId id="333" r:id="rId16"/>
    <p:sldId id="316" r:id="rId17"/>
    <p:sldId id="31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B888A-9B73-4986-898A-7C6D3186705E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113F2-195D-4DF6-8E47-AF0D3145D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5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548B3-4EE1-4338-9B39-1C8E7EFCDF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8303A-C3E2-4896-BD74-61D795B36E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7AAA-1D21-B578-A27B-F00CD0D6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5D003-36B7-EAAF-AFCF-5E269AE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B8EE-D40B-5148-7478-A5E4C540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E4F7-98CA-E2D0-6C2A-8A15893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8913-5895-7A40-07B0-579B4535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D832-E2F5-EEBE-BAC8-79760A7A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05BF-EF24-4631-4148-2A4BC6C3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A6D5-631A-4C69-A185-538EB449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EEDD-37C5-19E4-ED78-E22016A2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6158-C740-05C2-19DD-2F26E7A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20AB7-4C89-75CE-F739-CF7BBA9E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719F-EDEC-BD3E-7044-C2716BAB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31E-1A00-20FA-13C8-47319429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FEE2-5D5E-45DD-C6C1-4AA6F3E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6288-553F-AFE1-CB2D-1226659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2BB0-099E-D790-CAFC-EDF9FB88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E49-8AA7-A2EE-2221-1F7BBD89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A53-9549-E790-4630-E5D66265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1B04-230C-270A-7B08-F1EF7F5D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B663-AE02-D59A-1B7D-5CDBD59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C1EA-1BD5-4B2B-E18A-5F7DCB81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09CE-7F5C-29B7-3F13-06C50C06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2327-23B3-FC35-104F-3783CB9B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E74C-28E3-F214-F031-ABB1FB6D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960D-85E5-D26C-6362-15592E84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DB42-30CF-6625-8D7E-1BABCCB0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CB1-31F5-AE3A-94B0-E6E3B3BCA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9EC7-11B7-B361-B796-1D007C6F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CCD68-0229-87FF-14EA-F1F0E1F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1994-342B-BE61-B759-0145B681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B6243-1C9E-273A-FC12-F4EBCF36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03CD-ECED-6665-44E3-4DB8A9BF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D8E8-3044-E6C2-CF84-7DC7DF9E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87A-9702-8790-2203-E0DB4DC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13A6-FCD7-D693-8B77-0F4D7A82A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8438C-A1E4-0AF5-9AFE-B03E71E42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063BE-E93D-5BA3-23A7-F2EA8D5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A3846-DB1A-E71A-24AD-86CAE053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2DAAC-37ED-7B11-1A50-3F9AB213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9212-DD7D-7764-00ED-09A11577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BB81E-5F01-8A14-8467-4A00F860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BA62-A31B-06DB-087B-6FE052E8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F8879-6116-40B0-BBA3-CE11CC82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9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D44B0-A4A5-C058-92EC-6F48FBF5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892A-C8DC-852C-072C-1460EC22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4CC51-EEEA-7062-3F1B-52BC625B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ACA1-1B2E-0DDC-F72F-62ED5784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E0-A4AA-58B7-B4F0-542F673F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6B59E-4A05-D946-A2FC-0549440C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7732-8F4E-E829-8C6B-4D9F3BE6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87AA-1072-C168-D10C-20A101D4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D60B-367D-758E-BA6B-BFBB4CE1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517A-5EC9-8598-CBE5-8F58B448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A3CB0-1D9E-D726-9C38-07912E02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A899-F5CA-A7BB-8A38-62CB09BB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D760-1DAE-8FAC-54DD-BCF4E22A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750F-F7C2-8004-91C2-08E5479F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2581-D9D8-AA4C-78D2-5A3EA2F4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8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BFEC2-E5A8-D002-4EBA-717B72C8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7245C-5A95-22F4-02F1-B1D27CDB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0B05-37C5-4F88-860D-B25D6299C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0930-0283-4198-A7EA-7BC2CAFBD65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DB82-BAE5-52C7-0724-6F63A2E8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41FD-6F17-302D-BC0E-DFD100A8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254BA-187F-45A3-8874-58391D5C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7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98B53-1297-3AD3-F2DF-ED6029B4ADEE}"/>
              </a:ext>
            </a:extLst>
          </p:cNvPr>
          <p:cNvSpPr/>
          <p:nvPr/>
        </p:nvSpPr>
        <p:spPr>
          <a:xfrm>
            <a:off x="153246" y="1658705"/>
            <a:ext cx="3895340" cy="385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DEC5A-372E-36CB-1046-011F80815423}"/>
              </a:ext>
            </a:extLst>
          </p:cNvPr>
          <p:cNvSpPr txBox="1"/>
          <p:nvPr/>
        </p:nvSpPr>
        <p:spPr>
          <a:xfrm>
            <a:off x="1263889" y="1750757"/>
            <a:ext cx="1756501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 입력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출력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6A0B-CBA0-8F2C-3465-EA780887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0" y="2290034"/>
            <a:ext cx="3815392" cy="23479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1CA69A-50D4-72F5-5DCB-449EA387774B}"/>
              </a:ext>
            </a:extLst>
          </p:cNvPr>
          <p:cNvCxnSpPr/>
          <p:nvPr/>
        </p:nvCxnSpPr>
        <p:spPr>
          <a:xfrm>
            <a:off x="4237425" y="3390341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78FEF-839B-FC44-9E3C-2B811ED09C0C}"/>
              </a:ext>
            </a:extLst>
          </p:cNvPr>
          <p:cNvCxnSpPr/>
          <p:nvPr/>
        </p:nvCxnSpPr>
        <p:spPr>
          <a:xfrm>
            <a:off x="4237425" y="3524905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C9F9A4-CBBB-71E0-D785-8794C4A61B81}"/>
              </a:ext>
            </a:extLst>
          </p:cNvPr>
          <p:cNvSpPr txBox="1"/>
          <p:nvPr/>
        </p:nvSpPr>
        <p:spPr>
          <a:xfrm>
            <a:off x="3927277" y="3036540"/>
            <a:ext cx="1413630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양뱡향 통신</a:t>
            </a:r>
            <a:r>
              <a:rPr lang="en-US" altLang="ko-KR" sz="1400" dirty="0"/>
              <a:t>(IOT)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BE5E1-DE9A-E06D-C458-C33050E9424C}"/>
              </a:ext>
            </a:extLst>
          </p:cNvPr>
          <p:cNvSpPr txBox="1"/>
          <p:nvPr/>
        </p:nvSpPr>
        <p:spPr>
          <a:xfrm>
            <a:off x="5998190" y="2290034"/>
            <a:ext cx="13032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제어 컨트롤러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002B8-24E4-2FA1-FA7F-EBC0275EDBF9}"/>
              </a:ext>
            </a:extLst>
          </p:cNvPr>
          <p:cNvSpPr txBox="1"/>
          <p:nvPr/>
        </p:nvSpPr>
        <p:spPr>
          <a:xfrm>
            <a:off x="4015445" y="3743549"/>
            <a:ext cx="1083738" cy="258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F4E2D-308C-55A7-C403-D79D3014562C}"/>
              </a:ext>
            </a:extLst>
          </p:cNvPr>
          <p:cNvSpPr txBox="1"/>
          <p:nvPr/>
        </p:nvSpPr>
        <p:spPr>
          <a:xfrm>
            <a:off x="9773714" y="2290034"/>
            <a:ext cx="1078850" cy="2589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데이터저장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78D5F-8832-72F9-C371-723655A07DCC}"/>
              </a:ext>
            </a:extLst>
          </p:cNvPr>
          <p:cNvCxnSpPr/>
          <p:nvPr/>
        </p:nvCxnSpPr>
        <p:spPr>
          <a:xfrm>
            <a:off x="7809363" y="3375712"/>
            <a:ext cx="737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114EC-348D-D8D8-0A3C-83845DC79D57}"/>
              </a:ext>
            </a:extLst>
          </p:cNvPr>
          <p:cNvCxnSpPr/>
          <p:nvPr/>
        </p:nvCxnSpPr>
        <p:spPr>
          <a:xfrm>
            <a:off x="7809363" y="3510276"/>
            <a:ext cx="7378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2D22F4-18F5-C444-7B6E-70B48849EB00}"/>
              </a:ext>
            </a:extLst>
          </p:cNvPr>
          <p:cNvSpPr txBox="1"/>
          <p:nvPr/>
        </p:nvSpPr>
        <p:spPr>
          <a:xfrm>
            <a:off x="7706278" y="3012658"/>
            <a:ext cx="943993" cy="226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/>
              <a:t>데이터저장</a:t>
            </a:r>
          </a:p>
        </p:txBody>
      </p:sp>
      <p:pic>
        <p:nvPicPr>
          <p:cNvPr id="20" name="Picture 8" descr="Node-RED logo">
            <a:extLst>
              <a:ext uri="{FF2B5EF4-FFF2-40B4-BE49-F238E27FC236}">
                <a16:creationId xmlns:a16="http://schemas.microsoft.com/office/drawing/2014/main" id="{838CE8CB-06F8-61CF-22CC-AD0752F3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55" y="2793819"/>
            <a:ext cx="1483083" cy="14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6AECE0-BA13-F1CC-C08C-A6DBDCD4ADD8}"/>
              </a:ext>
            </a:extLst>
          </p:cNvPr>
          <p:cNvSpPr txBox="1"/>
          <p:nvPr/>
        </p:nvSpPr>
        <p:spPr>
          <a:xfrm>
            <a:off x="7932400" y="1617036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b="1" dirty="0">
                <a:highlight>
                  <a:srgbClr val="C0C0C0"/>
                </a:highlight>
              </a:rPr>
              <a:t>라즈베리파이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BDA1CB-70E2-946F-0A8C-2255787AEAF7}"/>
              </a:ext>
            </a:extLst>
          </p:cNvPr>
          <p:cNvSpPr/>
          <p:nvPr/>
        </p:nvSpPr>
        <p:spPr>
          <a:xfrm>
            <a:off x="5511071" y="2029309"/>
            <a:ext cx="6063048" cy="2799382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D5CD40-5FC3-4C0F-AD1C-138BC8B5EF8A}"/>
              </a:ext>
            </a:extLst>
          </p:cNvPr>
          <p:cNvGrpSpPr/>
          <p:nvPr/>
        </p:nvGrpSpPr>
        <p:grpSpPr>
          <a:xfrm>
            <a:off x="8958277" y="2891303"/>
            <a:ext cx="2506596" cy="1338711"/>
            <a:chOff x="8422795" y="2933366"/>
            <a:chExt cx="2226984" cy="1189377"/>
          </a:xfrm>
        </p:grpSpPr>
        <p:pic>
          <p:nvPicPr>
            <p:cNvPr id="30" name="Picture 4" descr="데이터베이스 분류 - OLTP, OLAP">
              <a:extLst>
                <a:ext uri="{FF2B5EF4-FFF2-40B4-BE49-F238E27FC236}">
                  <a16:creationId xmlns:a16="http://schemas.microsoft.com/office/drawing/2014/main" id="{0AD318B8-1CBE-F82D-FF7E-FA312015E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2795" y="2933366"/>
              <a:ext cx="1189377" cy="1189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Mysql - 무료 브랜드 및 로고개 아이콘">
              <a:extLst>
                <a:ext uri="{FF2B5EF4-FFF2-40B4-BE49-F238E27FC236}">
                  <a16:creationId xmlns:a16="http://schemas.microsoft.com/office/drawing/2014/main" id="{BA724CB5-2EB3-EABA-E0F2-99A848565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953" y="2993821"/>
              <a:ext cx="1021826" cy="102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360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D594-95F2-84B4-1457-1BC58C05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49B2E-6C2A-6752-F512-14C2DF60C495}"/>
              </a:ext>
            </a:extLst>
          </p:cNvPr>
          <p:cNvSpPr txBox="1"/>
          <p:nvPr/>
        </p:nvSpPr>
        <p:spPr>
          <a:xfrm>
            <a:off x="290308" y="104529"/>
            <a:ext cx="35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해결과제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841A6B-CCBF-6F32-74C0-63C115EFCEAF}"/>
              </a:ext>
            </a:extLst>
          </p:cNvPr>
          <p:cNvGrpSpPr/>
          <p:nvPr/>
        </p:nvGrpSpPr>
        <p:grpSpPr>
          <a:xfrm>
            <a:off x="1695678" y="2333297"/>
            <a:ext cx="8414664" cy="1520343"/>
            <a:chOff x="737133" y="2043823"/>
            <a:chExt cx="10841594" cy="20958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84C926-AAEF-C784-170C-04A86121D161}"/>
                </a:ext>
              </a:extLst>
            </p:cNvPr>
            <p:cNvGrpSpPr/>
            <p:nvPr/>
          </p:nvGrpSpPr>
          <p:grpSpPr>
            <a:xfrm>
              <a:off x="737133" y="2568694"/>
              <a:ext cx="2215802" cy="385997"/>
              <a:chOff x="4124320" y="1904198"/>
              <a:chExt cx="1823364" cy="31763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129347-22F6-B8DA-60E0-75D084D162C3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43EE98-3CEE-B47F-8103-2644E7186480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B580C6-BBE5-5500-D97D-D30E489D1C42}"/>
                  </a:ext>
                </a:extLst>
              </p:cNvPr>
              <p:cNvSpPr txBox="1"/>
              <p:nvPr/>
            </p:nvSpPr>
            <p:spPr>
              <a:xfrm>
                <a:off x="4202612" y="1998761"/>
                <a:ext cx="382433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topic1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B8BB9-3A84-63CE-79AB-6F869A78C708}"/>
                  </a:ext>
                </a:extLst>
              </p:cNvPr>
              <p:cNvSpPr txBox="1"/>
              <p:nvPr/>
            </p:nvSpPr>
            <p:spPr>
              <a:xfrm>
                <a:off x="5012794" y="1992410"/>
                <a:ext cx="527375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message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5EA81-4159-E6D0-CA52-217D3EBDF91C}"/>
                </a:ext>
              </a:extLst>
            </p:cNvPr>
            <p:cNvSpPr txBox="1"/>
            <p:nvPr/>
          </p:nvSpPr>
          <p:spPr>
            <a:xfrm>
              <a:off x="6126192" y="2414661"/>
              <a:ext cx="5452535" cy="674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{"type":3,"email":“a</a:t>
              </a:r>
              <a:r>
                <a:rPr lang="en-US" altLang="ko-KR" sz="1400" u="sng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@gmail.com</a:t>
              </a:r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","temp":</a:t>
              </a:r>
              <a:r>
                <a:rPr lang="en-US" altLang="ko-KR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28.4</a:t>
              </a:r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,"humi":38,"in":[0,0,0,0],"out":[0,0,0,0]}</a:t>
              </a:r>
              <a:endParaRPr lang="ko-KR" altLang="en-US" sz="14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4565C1-8BE0-3639-5E2B-F1C824B4F4BF}"/>
                </a:ext>
              </a:extLst>
            </p:cNvPr>
            <p:cNvGrpSpPr/>
            <p:nvPr/>
          </p:nvGrpSpPr>
          <p:grpSpPr>
            <a:xfrm>
              <a:off x="3652348" y="2370491"/>
              <a:ext cx="7916332" cy="778602"/>
              <a:chOff x="4124320" y="1904198"/>
              <a:chExt cx="1823364" cy="31763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60F043-1099-A2AF-18B8-A2E2FF983908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B1FCAE-2B3C-D13F-C3E2-59FD8C6482F8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43C67C-30EE-8665-7AEC-297891D336F1}"/>
                  </a:ext>
                </a:extLst>
              </p:cNvPr>
              <p:cNvSpPr txBox="1"/>
              <p:nvPr/>
            </p:nvSpPr>
            <p:spPr>
              <a:xfrm>
                <a:off x="4128739" y="2025347"/>
                <a:ext cx="526562" cy="75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err="1"/>
                  <a:t>iot</a:t>
                </a:r>
                <a:r>
                  <a:rPr lang="en-US" altLang="ko-KR" sz="1200" dirty="0"/>
                  <a:t>/a@gmail.com/out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AB18C8-FA98-C4BB-AA28-C8822ACBD96D}"/>
                </a:ext>
              </a:extLst>
            </p:cNvPr>
            <p:cNvGrpSpPr/>
            <p:nvPr/>
          </p:nvGrpSpPr>
          <p:grpSpPr>
            <a:xfrm>
              <a:off x="737133" y="3576225"/>
              <a:ext cx="2215802" cy="385997"/>
              <a:chOff x="4124320" y="1904198"/>
              <a:chExt cx="1823364" cy="31763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FF3EF2-C486-A5AE-F393-1769E5FA94E9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B23772-DA5E-E8B6-60FA-BD4D4B787A1D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DBF7C3-F045-C668-8ECA-DC8B59DEF604}"/>
                  </a:ext>
                </a:extLst>
              </p:cNvPr>
              <p:cNvSpPr txBox="1"/>
              <p:nvPr/>
            </p:nvSpPr>
            <p:spPr>
              <a:xfrm>
                <a:off x="4202612" y="1998761"/>
                <a:ext cx="382433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topic2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F69A25-AE3D-83A9-FB31-796B82471A1B}"/>
                  </a:ext>
                </a:extLst>
              </p:cNvPr>
              <p:cNvSpPr txBox="1"/>
              <p:nvPr/>
            </p:nvSpPr>
            <p:spPr>
              <a:xfrm>
                <a:off x="5012794" y="1992410"/>
                <a:ext cx="527375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message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D38932-7576-9920-5B5E-2C9E5041B60B}"/>
                </a:ext>
              </a:extLst>
            </p:cNvPr>
            <p:cNvSpPr txBox="1"/>
            <p:nvPr/>
          </p:nvSpPr>
          <p:spPr>
            <a:xfrm>
              <a:off x="6048413" y="3574876"/>
              <a:ext cx="5452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{"order":2,"no":1,"value":true}</a:t>
              </a:r>
              <a:endParaRPr lang="ko-KR" altLang="en-US" sz="14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2517458-7921-0F3C-76C7-40D4C2008CDE}"/>
                </a:ext>
              </a:extLst>
            </p:cNvPr>
            <p:cNvGrpSpPr/>
            <p:nvPr/>
          </p:nvGrpSpPr>
          <p:grpSpPr>
            <a:xfrm>
              <a:off x="3652348" y="3361088"/>
              <a:ext cx="7916332" cy="778602"/>
              <a:chOff x="4124320" y="1904198"/>
              <a:chExt cx="1823364" cy="31763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CE32F3-B843-4882-DCF8-CB8D7D7FC607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D50D86-2275-D8CE-745A-F5FE320EA972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D90022-0441-3F18-5D96-8B7E1BE0488E}"/>
                  </a:ext>
                </a:extLst>
              </p:cNvPr>
              <p:cNvSpPr txBox="1"/>
              <p:nvPr/>
            </p:nvSpPr>
            <p:spPr>
              <a:xfrm>
                <a:off x="4128739" y="2025347"/>
                <a:ext cx="526562" cy="75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rgbClr val="C00000"/>
                    </a:solidFill>
                  </a:rPr>
                  <a:t>iot</a:t>
                </a:r>
                <a:r>
                  <a:rPr lang="en-US" altLang="ko-KR" sz="1200" dirty="0">
                    <a:solidFill>
                      <a:srgbClr val="C00000"/>
                    </a:solidFill>
                  </a:rPr>
                  <a:t>/a@gmail.com/in</a:t>
                </a:r>
                <a:endParaRPr lang="ko-KR" altLang="en-US" sz="1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872EDC-28DB-572C-71D6-BD6ED8516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058" y="2751724"/>
              <a:ext cx="502711" cy="3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B88CB6-14FC-35CF-4B66-632E83084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058" y="3750789"/>
              <a:ext cx="502711" cy="3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03E503-B635-C64A-11A7-010AA2B15015}"/>
                </a:ext>
              </a:extLst>
            </p:cNvPr>
            <p:cNvSpPr txBox="1"/>
            <p:nvPr/>
          </p:nvSpPr>
          <p:spPr>
            <a:xfrm>
              <a:off x="4538215" y="2043823"/>
              <a:ext cx="554833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Topic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641F73-E980-6CD4-2757-7B410669099E}"/>
                </a:ext>
              </a:extLst>
            </p:cNvPr>
            <p:cNvSpPr txBox="1"/>
            <p:nvPr/>
          </p:nvSpPr>
          <p:spPr>
            <a:xfrm>
              <a:off x="8094520" y="2043823"/>
              <a:ext cx="943694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Message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32C564-88BD-86A3-8DCF-3DCD9CC2A213}"/>
                </a:ext>
              </a:extLst>
            </p:cNvPr>
            <p:cNvSpPr txBox="1"/>
            <p:nvPr/>
          </p:nvSpPr>
          <p:spPr>
            <a:xfrm>
              <a:off x="766158" y="2230089"/>
              <a:ext cx="513359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075987-1D7D-5C20-F055-11E50ED6ADF4}"/>
                </a:ext>
              </a:extLst>
            </p:cNvPr>
            <p:cNvSpPr txBox="1"/>
            <p:nvPr/>
          </p:nvSpPr>
          <p:spPr>
            <a:xfrm>
              <a:off x="766159" y="3254556"/>
              <a:ext cx="5550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2325BA4-A3A9-9BDD-8FC8-445E2CB47354}"/>
              </a:ext>
            </a:extLst>
          </p:cNvPr>
          <p:cNvSpPr txBox="1"/>
          <p:nvPr/>
        </p:nvSpPr>
        <p:spPr>
          <a:xfrm>
            <a:off x="1290600" y="1471239"/>
            <a:ext cx="948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lt"/>
              </a:rPr>
              <a:t>아래 규칙으로 </a:t>
            </a:r>
            <a:r>
              <a:rPr lang="en-US" altLang="ko-KR" dirty="0">
                <a:latin typeface="+mj-lt"/>
              </a:rPr>
              <a:t>MQTT </a:t>
            </a:r>
            <a:r>
              <a:rPr lang="ko-KR" altLang="en-US" dirty="0">
                <a:latin typeface="+mj-lt"/>
              </a:rPr>
              <a:t>통신하는 </a:t>
            </a:r>
            <a:r>
              <a:rPr lang="en-US" altLang="ko-KR" dirty="0">
                <a:latin typeface="+mj-lt"/>
              </a:rPr>
              <a:t>IoT </a:t>
            </a:r>
            <a:r>
              <a:rPr lang="ko-KR" altLang="en-US" dirty="0">
                <a:latin typeface="+mj-lt"/>
              </a:rPr>
              <a:t>보드를 디자인하고</a:t>
            </a:r>
            <a:r>
              <a:rPr lang="en-US" altLang="ko-KR" dirty="0">
                <a:latin typeface="+mj-lt"/>
              </a:rPr>
              <a:t> Node-red</a:t>
            </a:r>
            <a:r>
              <a:rPr lang="ko-KR" altLang="en-US" dirty="0">
                <a:latin typeface="+mj-lt"/>
              </a:rPr>
              <a:t>를 이용하여 제어하려라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238EE6-B948-C11B-2B61-6A8CB286CFD3}"/>
              </a:ext>
            </a:extLst>
          </p:cNvPr>
          <p:cNvGrpSpPr/>
          <p:nvPr/>
        </p:nvGrpSpPr>
        <p:grpSpPr>
          <a:xfrm>
            <a:off x="1695678" y="4975598"/>
            <a:ext cx="8406866" cy="1520343"/>
            <a:chOff x="737133" y="2043823"/>
            <a:chExt cx="10831547" cy="209586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CC5EE4-72F8-721B-E6A8-F93ADC516296}"/>
                </a:ext>
              </a:extLst>
            </p:cNvPr>
            <p:cNvGrpSpPr/>
            <p:nvPr/>
          </p:nvGrpSpPr>
          <p:grpSpPr>
            <a:xfrm>
              <a:off x="737133" y="2568694"/>
              <a:ext cx="2215802" cy="385997"/>
              <a:chOff x="4124320" y="1904198"/>
              <a:chExt cx="1823364" cy="31763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3B2581-E89A-59C9-23C6-459B57B962E1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5DF120F-F0BF-B41A-DAAA-3B4B78A19BFE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736D82-6214-7047-3A92-F9535285B512}"/>
                  </a:ext>
                </a:extLst>
              </p:cNvPr>
              <p:cNvSpPr txBox="1"/>
              <p:nvPr/>
            </p:nvSpPr>
            <p:spPr>
              <a:xfrm>
                <a:off x="4202612" y="1998761"/>
                <a:ext cx="382433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topic1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677338-907A-930D-365D-C95C567BB31D}"/>
                  </a:ext>
                </a:extLst>
              </p:cNvPr>
              <p:cNvSpPr txBox="1"/>
              <p:nvPr/>
            </p:nvSpPr>
            <p:spPr>
              <a:xfrm>
                <a:off x="5012794" y="1992410"/>
                <a:ext cx="527375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message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30FD11-C5E9-D757-B625-D43CDAAAAD32}"/>
                </a:ext>
              </a:extLst>
            </p:cNvPr>
            <p:cNvSpPr txBox="1"/>
            <p:nvPr/>
          </p:nvSpPr>
          <p:spPr>
            <a:xfrm>
              <a:off x="6048413" y="2440149"/>
              <a:ext cx="5452535" cy="674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{"type":3,"email":“b</a:t>
              </a:r>
              <a:r>
                <a:rPr lang="en-US" altLang="ko-KR" sz="1400" u="sng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@gmail.com</a:t>
              </a:r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","temp":</a:t>
              </a:r>
              <a:r>
                <a:rPr lang="en-US" altLang="ko-KR" sz="12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28.4</a:t>
              </a:r>
              <a:r>
                <a:rPr lang="en-US" altLang="ko-KR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,"humi":38,"in":[0,0,0,0],"out":[0,0,0,0]}</a:t>
              </a:r>
              <a:endParaRPr lang="ko-KR" altLang="en-US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E3A4EEC-104A-5D09-8535-2C794D86D06D}"/>
                </a:ext>
              </a:extLst>
            </p:cNvPr>
            <p:cNvGrpSpPr/>
            <p:nvPr/>
          </p:nvGrpSpPr>
          <p:grpSpPr>
            <a:xfrm>
              <a:off x="3652348" y="2370491"/>
              <a:ext cx="7916332" cy="778602"/>
              <a:chOff x="4124320" y="1904198"/>
              <a:chExt cx="1823364" cy="31763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A2E51AE-520A-E73B-5619-A51975B2ACE0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DFF9AE0-5F33-3D50-9DC7-A86F9FAE95C2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49DA6D-A1F5-ADEF-24D5-B7422AE9C5C1}"/>
                  </a:ext>
                </a:extLst>
              </p:cNvPr>
              <p:cNvSpPr txBox="1"/>
              <p:nvPr/>
            </p:nvSpPr>
            <p:spPr>
              <a:xfrm>
                <a:off x="4128739" y="2014483"/>
                <a:ext cx="526562" cy="97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err="1"/>
                  <a:t>iot</a:t>
                </a:r>
                <a:r>
                  <a:rPr lang="en-US" altLang="ko-KR" sz="1200" dirty="0"/>
                  <a:t>/b@gmail.com/out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1E5BA7-AACC-0CB2-A75D-82B9090BF67B}"/>
                </a:ext>
              </a:extLst>
            </p:cNvPr>
            <p:cNvGrpSpPr/>
            <p:nvPr/>
          </p:nvGrpSpPr>
          <p:grpSpPr>
            <a:xfrm>
              <a:off x="737133" y="3576225"/>
              <a:ext cx="2215802" cy="385997"/>
              <a:chOff x="4124320" y="1904198"/>
              <a:chExt cx="1823364" cy="31763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A4D1E68-44BA-8584-C6A4-BE82A0888953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5F6337A-206D-0B54-3AB8-ED76D05CE1B5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CEA20D-D788-E286-CBF5-8FFBA879ECD3}"/>
                  </a:ext>
                </a:extLst>
              </p:cNvPr>
              <p:cNvSpPr txBox="1"/>
              <p:nvPr/>
            </p:nvSpPr>
            <p:spPr>
              <a:xfrm>
                <a:off x="4202612" y="1998761"/>
                <a:ext cx="382433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topic2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162823-A210-A020-B545-E883CDAFB3CF}"/>
                  </a:ext>
                </a:extLst>
              </p:cNvPr>
              <p:cNvSpPr txBox="1"/>
              <p:nvPr/>
            </p:nvSpPr>
            <p:spPr>
              <a:xfrm>
                <a:off x="5012794" y="1992410"/>
                <a:ext cx="527375" cy="1772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message</a:t>
                </a:r>
                <a:endPara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FF45E5-924A-DE4D-38BE-343584F420B8}"/>
                </a:ext>
              </a:extLst>
            </p:cNvPr>
            <p:cNvSpPr txBox="1"/>
            <p:nvPr/>
          </p:nvSpPr>
          <p:spPr>
            <a:xfrm>
              <a:off x="6048413" y="3574876"/>
              <a:ext cx="5452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{"order":2,"no":1,"value":true}</a:t>
              </a:r>
              <a:endParaRPr lang="ko-KR" altLang="en-US" sz="14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8D69C3B-45E6-2EC0-116B-C3E16274BEEA}"/>
                </a:ext>
              </a:extLst>
            </p:cNvPr>
            <p:cNvGrpSpPr/>
            <p:nvPr/>
          </p:nvGrpSpPr>
          <p:grpSpPr>
            <a:xfrm>
              <a:off x="3652348" y="3361088"/>
              <a:ext cx="7916332" cy="778602"/>
              <a:chOff x="4124320" y="1904198"/>
              <a:chExt cx="1823364" cy="31763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77ABCC-D08F-0709-615D-8EDE85CB7AB2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762053F-EC8A-FFFC-9EA7-FEC150269B6B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4EF764-433F-832C-45B6-B6E88AEA6C58}"/>
                  </a:ext>
                </a:extLst>
              </p:cNvPr>
              <p:cNvSpPr txBox="1"/>
              <p:nvPr/>
            </p:nvSpPr>
            <p:spPr>
              <a:xfrm>
                <a:off x="4128739" y="2014483"/>
                <a:ext cx="526562" cy="97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rgbClr val="C00000"/>
                    </a:solidFill>
                  </a:rPr>
                  <a:t>iot</a:t>
                </a:r>
                <a:r>
                  <a:rPr lang="en-US" altLang="ko-KR" sz="1200" dirty="0">
                    <a:solidFill>
                      <a:srgbClr val="C00000"/>
                    </a:solidFill>
                  </a:rPr>
                  <a:t>/b@gmail.com/in</a:t>
                </a:r>
                <a:endParaRPr lang="ko-KR" altLang="en-US" sz="1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DF23F9-D4F4-3994-C6CF-71E0A5915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058" y="2751724"/>
              <a:ext cx="502711" cy="3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B15D8A-56C8-1378-92B0-40A5536F3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2058" y="3750789"/>
              <a:ext cx="502711" cy="38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8607F9-D347-3712-569B-5AA0F2BE3913}"/>
                </a:ext>
              </a:extLst>
            </p:cNvPr>
            <p:cNvSpPr txBox="1"/>
            <p:nvPr/>
          </p:nvSpPr>
          <p:spPr>
            <a:xfrm>
              <a:off x="4538215" y="2043823"/>
              <a:ext cx="554833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Topic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CDAF0D-D960-69CA-277D-13C608F3CCB8}"/>
                </a:ext>
              </a:extLst>
            </p:cNvPr>
            <p:cNvSpPr txBox="1"/>
            <p:nvPr/>
          </p:nvSpPr>
          <p:spPr>
            <a:xfrm>
              <a:off x="8094520" y="2043823"/>
              <a:ext cx="943694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Message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475288-6A4E-8001-3BE1-A6B41853D4D7}"/>
                </a:ext>
              </a:extLst>
            </p:cNvPr>
            <p:cNvSpPr txBox="1"/>
            <p:nvPr/>
          </p:nvSpPr>
          <p:spPr>
            <a:xfrm>
              <a:off x="766158" y="2230089"/>
              <a:ext cx="513359" cy="317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E94456-97A4-E7C3-0009-BA97A535AC2F}"/>
                </a:ext>
              </a:extLst>
            </p:cNvPr>
            <p:cNvSpPr txBox="1"/>
            <p:nvPr/>
          </p:nvSpPr>
          <p:spPr>
            <a:xfrm>
              <a:off x="766159" y="3254556"/>
              <a:ext cx="5550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0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75B3D-0EF7-E046-0F6C-0293E3BB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9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67519-06DC-C653-A44A-BF94F4DC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5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1B0C-F776-6038-2AE8-E186C0280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7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A16AC-3C94-A8F4-BE30-040EACBC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577F59-C01E-3773-DE54-300DBEB4DCD7}"/>
              </a:ext>
            </a:extLst>
          </p:cNvPr>
          <p:cNvSpPr txBox="1"/>
          <p:nvPr/>
        </p:nvSpPr>
        <p:spPr>
          <a:xfrm>
            <a:off x="455625" y="351362"/>
            <a:ext cx="296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아두이노 </a:t>
            </a:r>
            <a:r>
              <a:rPr lang="en-US" altLang="ko-KR" dirty="0"/>
              <a:t>IDE </a:t>
            </a:r>
            <a:r>
              <a:rPr lang="ko-KR" altLang="en-US" dirty="0"/>
              <a:t>설치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B75A2-FD8C-1C30-7631-E6FFB777870D}"/>
              </a:ext>
            </a:extLst>
          </p:cNvPr>
          <p:cNvSpPr txBox="1"/>
          <p:nvPr/>
        </p:nvSpPr>
        <p:spPr>
          <a:xfrm>
            <a:off x="1503899" y="3338220"/>
            <a:ext cx="9184202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아두이노 </a:t>
            </a:r>
            <a:r>
              <a:rPr lang="en-US" altLang="ko-KR" dirty="0"/>
              <a:t>IDE</a:t>
            </a:r>
            <a:r>
              <a:rPr lang="ko-KR" altLang="en-US" dirty="0"/>
              <a:t> 설치 아두이노 공식 웹사이트에서 설치합니다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아두이노 </a:t>
            </a:r>
            <a:r>
              <a:rPr lang="en-US" altLang="ko-KR" dirty="0"/>
              <a:t>IDE</a:t>
            </a:r>
            <a:r>
              <a:rPr lang="ko-KR" altLang="en-US" dirty="0"/>
              <a:t>를 열고 파일 </a:t>
            </a:r>
            <a:r>
              <a:rPr lang="en-US" altLang="ko-KR" dirty="0"/>
              <a:t>&gt; </a:t>
            </a:r>
            <a:r>
              <a:rPr lang="ko-KR" altLang="en-US" dirty="0"/>
              <a:t>환경 설정 메뉴로 이동합니다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 보드 매니저 </a:t>
            </a:r>
            <a:r>
              <a:rPr lang="en-US" altLang="ko-KR" dirty="0"/>
              <a:t>URL</a:t>
            </a:r>
            <a:r>
              <a:rPr lang="ko-KR" altLang="en-US" dirty="0"/>
              <a:t>에 다음 주소를 추가합니다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https://dl.espressif.com/dl/package_esp32_index.json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설정을 저장한 후</a:t>
            </a:r>
            <a:r>
              <a:rPr lang="en-US" altLang="ko-KR" dirty="0"/>
              <a:t>, </a:t>
            </a:r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보드 </a:t>
            </a:r>
            <a:r>
              <a:rPr lang="en-US" altLang="ko-KR" dirty="0"/>
              <a:t>&gt; </a:t>
            </a:r>
            <a:r>
              <a:rPr lang="ko-KR" altLang="en-US" dirty="0"/>
              <a:t>보드 매니저에서 </a:t>
            </a:r>
            <a:r>
              <a:rPr lang="en-US" altLang="ko-KR" dirty="0"/>
              <a:t>"ESP32"</a:t>
            </a:r>
            <a:r>
              <a:rPr lang="ko-KR" altLang="en-US" dirty="0"/>
              <a:t>를 검색하고 설치합니다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설치 후</a:t>
            </a:r>
            <a:r>
              <a:rPr lang="en-US" altLang="ko-KR" dirty="0"/>
              <a:t>, </a:t>
            </a:r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보드에서 </a:t>
            </a:r>
            <a:r>
              <a:rPr lang="en-US" altLang="ko-KR" dirty="0"/>
              <a:t>ESP32 </a:t>
            </a:r>
            <a:r>
              <a:rPr lang="ko-KR" altLang="en-US" dirty="0"/>
              <a:t>개발 보드를 선택합니다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ESP32 Dev Module).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2E240-D8A0-5D07-C55B-8FB2149EDE11}"/>
              </a:ext>
            </a:extLst>
          </p:cNvPr>
          <p:cNvSpPr txBox="1"/>
          <p:nvPr/>
        </p:nvSpPr>
        <p:spPr>
          <a:xfrm>
            <a:off x="1559210" y="1144802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공식 웹사이트 </a:t>
            </a:r>
            <a:r>
              <a:rPr lang="en-US" altLang="ko-KR" dirty="0"/>
              <a:t>: </a:t>
            </a:r>
            <a:r>
              <a:rPr lang="ko-KR" altLang="en-US" dirty="0"/>
              <a:t>https://www.arduino.cc/en/software</a:t>
            </a:r>
          </a:p>
        </p:txBody>
      </p:sp>
    </p:spTree>
    <p:extLst>
      <p:ext uri="{BB962C8B-B14F-4D97-AF65-F5344CB8AC3E}">
        <p14:creationId xmlns:p14="http://schemas.microsoft.com/office/powerpoint/2010/main" val="82654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316DFD-9182-F23A-407F-55292A1EB059}"/>
              </a:ext>
            </a:extLst>
          </p:cNvPr>
          <p:cNvSpPr/>
          <p:nvPr/>
        </p:nvSpPr>
        <p:spPr>
          <a:xfrm>
            <a:off x="2194560" y="1463040"/>
            <a:ext cx="7050339" cy="4351283"/>
          </a:xfrm>
          <a:prstGeom prst="roundRect">
            <a:avLst>
              <a:gd name="adj" fmla="val 79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2BB21-0BA1-09EC-0AAD-DC5D0BE8001F}"/>
              </a:ext>
            </a:extLst>
          </p:cNvPr>
          <p:cNvSpPr txBox="1"/>
          <p:nvPr/>
        </p:nvSpPr>
        <p:spPr>
          <a:xfrm>
            <a:off x="3048526" y="1826776"/>
            <a:ext cx="555314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// 내장 LED가 연결된 핀 번호</a:t>
            </a:r>
          </a:p>
          <a:p>
            <a:r>
              <a:rPr lang="ko-KR" altLang="en-US" sz="1600" dirty="0"/>
              <a:t>int ledPin = 2; </a:t>
            </a:r>
          </a:p>
          <a:p>
            <a:endParaRPr lang="ko-KR" altLang="en-US" sz="1600" dirty="0"/>
          </a:p>
          <a:p>
            <a:r>
              <a:rPr lang="ko-KR" altLang="en-US" sz="1600" dirty="0"/>
              <a:t>void setup() {</a:t>
            </a:r>
          </a:p>
          <a:p>
            <a:r>
              <a:rPr lang="ko-KR" altLang="en-US" sz="1600" dirty="0"/>
              <a:t>  // LED 핀을 출력 모드로 설정</a:t>
            </a:r>
          </a:p>
          <a:p>
            <a:r>
              <a:rPr lang="ko-KR" altLang="en-US" sz="1600" dirty="0"/>
              <a:t>  pinMode(ledPin, OUTPUT);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/>
              <a:t>void loop() {</a:t>
            </a:r>
          </a:p>
          <a:p>
            <a:r>
              <a:rPr lang="ko-KR" altLang="en-US" sz="1600" dirty="0"/>
              <a:t>  digitalWrite(ledPin, HIGH); // LED 켜기</a:t>
            </a:r>
          </a:p>
          <a:p>
            <a:r>
              <a:rPr lang="ko-KR" altLang="en-US" sz="1600" dirty="0"/>
              <a:t>  delay(1000); // 1초 대기</a:t>
            </a:r>
          </a:p>
          <a:p>
            <a:r>
              <a:rPr lang="ko-KR" altLang="en-US" sz="1600" dirty="0"/>
              <a:t>  digitalWrite(ledPin, LOW); // LED 끄기</a:t>
            </a:r>
          </a:p>
          <a:p>
            <a:r>
              <a:rPr lang="ko-KR" altLang="en-US" sz="1600" dirty="0"/>
              <a:t>  delay(1000); // 1초 대기</a:t>
            </a:r>
          </a:p>
          <a:p>
            <a:r>
              <a:rPr lang="ko-KR" altLang="en-US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3FE72-432D-FF5E-27F4-6268D4E9E302}"/>
              </a:ext>
            </a:extLst>
          </p:cNvPr>
          <p:cNvSpPr txBox="1"/>
          <p:nvPr/>
        </p:nvSpPr>
        <p:spPr>
          <a:xfrm>
            <a:off x="758322" y="320068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기본 코드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C5AF8-A0AD-A2E7-9475-CFD5E245EF7E}"/>
              </a:ext>
            </a:extLst>
          </p:cNvPr>
          <p:cNvSpPr txBox="1"/>
          <p:nvPr/>
        </p:nvSpPr>
        <p:spPr>
          <a:xfrm>
            <a:off x="1067326" y="994594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2.1. Blink </a:t>
            </a:r>
            <a:r>
              <a:rPr lang="ko-KR" altLang="en-US" b="1" dirty="0"/>
              <a:t>예제 </a:t>
            </a:r>
            <a:r>
              <a:rPr lang="en-US" altLang="ko-KR" b="1" dirty="0"/>
              <a:t>(LED </a:t>
            </a:r>
            <a:r>
              <a:rPr lang="ko-KR" altLang="en-US" b="1" dirty="0"/>
              <a:t>깜빡이기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8C76A-8533-B4B6-E496-672D5312559B}"/>
              </a:ext>
            </a:extLst>
          </p:cNvPr>
          <p:cNvSpPr txBox="1"/>
          <p:nvPr/>
        </p:nvSpPr>
        <p:spPr>
          <a:xfrm>
            <a:off x="1868214" y="6164134"/>
            <a:ext cx="930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코드는 D2 핀에 연결된 내장 LED를 1초 간격으로 켜고 끄는 동작을 합니다. </a:t>
            </a:r>
          </a:p>
        </p:txBody>
      </p:sp>
    </p:spTree>
    <p:extLst>
      <p:ext uri="{BB962C8B-B14F-4D97-AF65-F5344CB8AC3E}">
        <p14:creationId xmlns:p14="http://schemas.microsoft.com/office/powerpoint/2010/main" val="130586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CE9E0-09F7-DC4A-6D82-B78C6BC0C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AC918-0A46-897C-32E0-C6201C8FFAC0}"/>
              </a:ext>
            </a:extLst>
          </p:cNvPr>
          <p:cNvSpPr txBox="1"/>
          <p:nvPr/>
        </p:nvSpPr>
        <p:spPr>
          <a:xfrm>
            <a:off x="2013256" y="648895"/>
            <a:ext cx="70992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#include &lt;WiFi.h&gt;</a:t>
            </a:r>
          </a:p>
          <a:p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 char* ssid = "YOUR_SSID";  // Wi-Fi SSID를 입력하세요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 char* password = "YOUR_PASSWORD";  // Wi-Fi 비밀번호를 입력하세요</a:t>
            </a:r>
          </a:p>
          <a:p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void setup() {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Serial.begin(115200); // 시리얼 모니터 시작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WiFi.begin(ssid, password); // Wi-Fi 연결 시도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Serial.print("Connecting to WiFi");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// Wi-Fi에 연결될 때까지 대기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while (WiFi.status() != WL_CONNECTED) {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delay(500);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Serial.print(".");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Serial.println("\nConnected to WiFi");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Serial.println("IP address: ");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Serial.println(WiFi.localIP()); // 연결된 IP 주소 출력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void loop() {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// 여기에 코드 작성</a:t>
            </a:r>
          </a:p>
          <a:p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B12AB-7429-C22B-205E-6667B4C5F118}"/>
              </a:ext>
            </a:extLst>
          </p:cNvPr>
          <p:cNvSpPr txBox="1"/>
          <p:nvPr/>
        </p:nvSpPr>
        <p:spPr>
          <a:xfrm>
            <a:off x="1004264" y="162175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2.2. Wi-Fi </a:t>
            </a:r>
            <a:r>
              <a:rPr lang="ko-KR" altLang="en-US" dirty="0"/>
              <a:t>연결 예제</a:t>
            </a:r>
          </a:p>
        </p:txBody>
      </p:sp>
    </p:spTree>
    <p:extLst>
      <p:ext uri="{BB962C8B-B14F-4D97-AF65-F5344CB8AC3E}">
        <p14:creationId xmlns:p14="http://schemas.microsoft.com/office/powerpoint/2010/main" val="214373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84B2-AC5F-AEFF-81B2-C679054A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533E64-9098-FF2F-87B3-BD5FEBFF8E9A}"/>
              </a:ext>
            </a:extLst>
          </p:cNvPr>
          <p:cNvSpPr txBox="1"/>
          <p:nvPr/>
        </p:nvSpPr>
        <p:spPr>
          <a:xfrm>
            <a:off x="430399" y="37028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주요 핀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48700-99D6-76E6-5896-266D3EF8708C}"/>
              </a:ext>
            </a:extLst>
          </p:cNvPr>
          <p:cNvSpPr txBox="1"/>
          <p:nvPr/>
        </p:nvSpPr>
        <p:spPr>
          <a:xfrm>
            <a:off x="2725857" y="1702786"/>
            <a:ext cx="7748753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GPIO: ESP32에는 다수의 GPIO 핀이 있습니다. 이 핀들은 디지털 입력과 출력을 지원하며, 일부는 아날로그 입력도 지원합니다.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ADC: 아날로그 값을 읽기 위한 핀으로, ADC1과 ADC2의 두 가지 ADC 그룹을 제공합니다.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PWM: 서보 모터 제어 및 LED 밝기 조절에 사용할 수 있는 PWM 핀들이 있습니다.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UART, I2C, SPI: 시리얼 통신을 위해 다양한 프로토콜을 지원합니다. 기본적으로 UART0, I2C0, SPI0이 사용됩니다.</a:t>
            </a:r>
          </a:p>
        </p:txBody>
      </p:sp>
    </p:spTree>
    <p:extLst>
      <p:ext uri="{BB962C8B-B14F-4D97-AF65-F5344CB8AC3E}">
        <p14:creationId xmlns:p14="http://schemas.microsoft.com/office/powerpoint/2010/main" val="25031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2r-03-포트설명">
            <a:extLst>
              <a:ext uri="{FF2B5EF4-FFF2-40B4-BE49-F238E27FC236}">
                <a16:creationId xmlns:a16="http://schemas.microsoft.com/office/drawing/2014/main" id="{F842E137-8407-8BA1-D818-2C42449F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4" y="1686211"/>
            <a:ext cx="4818756" cy="330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HT21">
            <a:extLst>
              <a:ext uri="{FF2B5EF4-FFF2-40B4-BE49-F238E27FC236}">
                <a16:creationId xmlns:a16="http://schemas.microsoft.com/office/drawing/2014/main" id="{2426ADD0-38EB-59F4-3B31-16ABC8AE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911" y="1946973"/>
            <a:ext cx="2045371" cy="260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4BF675-2736-A1E4-AF36-5525580A87F8}"/>
              </a:ext>
            </a:extLst>
          </p:cNvPr>
          <p:cNvSpPr txBox="1"/>
          <p:nvPr/>
        </p:nvSpPr>
        <p:spPr>
          <a:xfrm>
            <a:off x="1845209" y="6016925"/>
            <a:ext cx="8501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https://github.com/kdi6033/i2r-03/blob/main/0%20Source-Program-IoT/board-i2r-03/board-i2r-03.ino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5D11D-CCFB-EBAE-E569-6D21CAB700E4}"/>
              </a:ext>
            </a:extLst>
          </p:cNvPr>
          <p:cNvSpPr txBox="1"/>
          <p:nvPr/>
        </p:nvSpPr>
        <p:spPr>
          <a:xfrm>
            <a:off x="1500412" y="5440470"/>
            <a:ext cx="2476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</a:rPr>
              <a:t>전체 코드 </a:t>
            </a:r>
            <a:r>
              <a:rPr lang="en-US" altLang="ko-KR" sz="1600" b="1" dirty="0">
                <a:latin typeface="+mn-ea"/>
              </a:rPr>
              <a:t>(default)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2052" name="Picture 4" descr="i2r-03-pin">
            <a:extLst>
              <a:ext uri="{FF2B5EF4-FFF2-40B4-BE49-F238E27FC236}">
                <a16:creationId xmlns:a16="http://schemas.microsoft.com/office/drawing/2014/main" id="{585A6A73-CCAD-9033-91C8-9119672C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" t="4538" r="2345" b="7133"/>
          <a:stretch/>
        </p:blipFill>
        <p:spPr bwMode="auto">
          <a:xfrm>
            <a:off x="7296283" y="1809882"/>
            <a:ext cx="4244076" cy="28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1FB70-56B0-580E-1790-0F307897449C}"/>
              </a:ext>
            </a:extLst>
          </p:cNvPr>
          <p:cNvSpPr txBox="1"/>
          <p:nvPr/>
        </p:nvSpPr>
        <p:spPr>
          <a:xfrm>
            <a:off x="2047649" y="1147975"/>
            <a:ext cx="9583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IoT Board</a:t>
            </a:r>
            <a:endParaRPr lang="ko-KR" altLang="en-US" sz="1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2246-2C80-4D23-4785-6187F01B6223}"/>
              </a:ext>
            </a:extLst>
          </p:cNvPr>
          <p:cNvSpPr txBox="1"/>
          <p:nvPr/>
        </p:nvSpPr>
        <p:spPr>
          <a:xfrm>
            <a:off x="5668471" y="1508594"/>
            <a:ext cx="10980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600" b="1" dirty="0">
                <a:highlight>
                  <a:srgbClr val="C0C0C0"/>
                </a:highlight>
              </a:rPr>
              <a:t>온습도 센서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F2A93-2315-402F-4AF8-F17FD69F99EA}"/>
              </a:ext>
            </a:extLst>
          </p:cNvPr>
          <p:cNvSpPr txBox="1"/>
          <p:nvPr/>
        </p:nvSpPr>
        <p:spPr>
          <a:xfrm>
            <a:off x="9014417" y="1508594"/>
            <a:ext cx="5899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600" b="1" dirty="0">
                <a:highlight>
                  <a:srgbClr val="C0C0C0"/>
                </a:highlight>
              </a:rPr>
              <a:t>ESP32</a:t>
            </a:r>
            <a:endParaRPr lang="ko-KR" altLang="en-US" sz="1600" b="1" dirty="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51F1-0500-A8A7-084B-5AB9C472A710}"/>
              </a:ext>
            </a:extLst>
          </p:cNvPr>
          <p:cNvSpPr txBox="1"/>
          <p:nvPr/>
        </p:nvSpPr>
        <p:spPr>
          <a:xfrm>
            <a:off x="7564833" y="5042573"/>
            <a:ext cx="3897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ea"/>
                <a:cs typeface="Calibri" panose="020F0502020204030204" pitchFamily="34" charset="0"/>
              </a:rPr>
              <a:t>ESP32</a:t>
            </a:r>
            <a:r>
              <a:rPr lang="ko-KR" altLang="en-US" sz="1600" dirty="0">
                <a:latin typeface="+mn-ea"/>
                <a:cs typeface="Calibri" panose="020F0502020204030204" pitchFamily="34" charset="0"/>
              </a:rPr>
              <a:t>는 </a:t>
            </a:r>
            <a:r>
              <a:rPr lang="en-US" altLang="ko-KR" sz="1600" dirty="0">
                <a:latin typeface="+mn-ea"/>
                <a:cs typeface="Calibri" panose="020F0502020204030204" pitchFamily="34" charset="0"/>
              </a:rPr>
              <a:t>Wi-Fi</a:t>
            </a:r>
            <a:r>
              <a:rPr lang="ko-KR" altLang="en-US" sz="1600" dirty="0">
                <a:latin typeface="+mn-ea"/>
                <a:cs typeface="Calibri" panose="020F0502020204030204" pitchFamily="34" charset="0"/>
              </a:rPr>
              <a:t>와 </a:t>
            </a:r>
            <a:r>
              <a:rPr lang="en-US" altLang="ko-KR" sz="1600" dirty="0">
                <a:latin typeface="+mn-ea"/>
                <a:cs typeface="Calibri" panose="020F0502020204030204" pitchFamily="34" charset="0"/>
              </a:rPr>
              <a:t>Bluetooth </a:t>
            </a:r>
            <a:r>
              <a:rPr lang="ko-KR" altLang="en-US" sz="1600" dirty="0">
                <a:latin typeface="+mn-ea"/>
                <a:cs typeface="Calibri" panose="020F0502020204030204" pitchFamily="34" charset="0"/>
              </a:rPr>
              <a:t>기능을 통합한 마이크로컨트롤러</a:t>
            </a:r>
            <a:r>
              <a:rPr lang="en-US" altLang="ko-KR" sz="1600" dirty="0">
                <a:latin typeface="+mn-ea"/>
                <a:cs typeface="Calibri" panose="020F0502020204030204" pitchFamily="34" charset="0"/>
              </a:rPr>
              <a:t>(MCU)</a:t>
            </a:r>
            <a:r>
              <a:rPr lang="ko-KR" altLang="en-US" sz="1600" dirty="0">
                <a:latin typeface="+mn-ea"/>
                <a:cs typeface="Calibri" panose="020F0502020204030204" pitchFamily="34" charset="0"/>
              </a:rPr>
              <a:t>이다</a:t>
            </a:r>
            <a:r>
              <a:rPr lang="en-US" altLang="ko-KR" sz="1600" dirty="0">
                <a:latin typeface="+mn-ea"/>
                <a:cs typeface="Calibri" panose="020F0502020204030204" pitchFamily="34" charset="0"/>
              </a:rPr>
              <a:t>. </a:t>
            </a:r>
            <a:endParaRPr lang="ko-KR" altLang="en-US" sz="1600" dirty="0"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CE01-B92D-7260-C254-C0C92AAE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1DDB1E-50E3-D61B-64F6-42A82128B106}"/>
              </a:ext>
            </a:extLst>
          </p:cNvPr>
          <p:cNvSpPr txBox="1"/>
          <p:nvPr/>
        </p:nvSpPr>
        <p:spPr>
          <a:xfrm>
            <a:off x="455625" y="351362"/>
            <a:ext cx="296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아두이노 </a:t>
            </a:r>
            <a:r>
              <a:rPr lang="en-US" altLang="ko-KR" b="1" dirty="0"/>
              <a:t>IDE </a:t>
            </a:r>
            <a:r>
              <a:rPr lang="ko-KR" altLang="en-US" b="1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7417D-2DB3-C0EA-87FB-033E9F4514C0}"/>
              </a:ext>
            </a:extLst>
          </p:cNvPr>
          <p:cNvSpPr txBox="1"/>
          <p:nvPr/>
        </p:nvSpPr>
        <p:spPr>
          <a:xfrm>
            <a:off x="1146461" y="1365519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공식 웹사이트 </a:t>
            </a:r>
            <a:r>
              <a:rPr lang="en-US" altLang="ko-KR" dirty="0"/>
              <a:t>: </a:t>
            </a:r>
            <a:r>
              <a:rPr lang="ko-KR" altLang="en-US" dirty="0"/>
              <a:t>https://www.arduino.cc/en/software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1C24-4D1B-1DFE-13FF-246BAD5B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925"/>
          <a:stretch/>
        </p:blipFill>
        <p:spPr>
          <a:xfrm>
            <a:off x="1146461" y="1986646"/>
            <a:ext cx="4555620" cy="40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5F79-FA29-D323-DC3D-AE8FB1DB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82" y="1986646"/>
            <a:ext cx="5244660" cy="3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357E62-28FC-902A-8060-5EE551B9C70F}"/>
              </a:ext>
            </a:extLst>
          </p:cNvPr>
          <p:cNvGrpSpPr/>
          <p:nvPr/>
        </p:nvGrpSpPr>
        <p:grpSpPr>
          <a:xfrm>
            <a:off x="1315986" y="2030563"/>
            <a:ext cx="9261794" cy="4079548"/>
            <a:chOff x="1641638" y="1446355"/>
            <a:chExt cx="8233882" cy="36267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0150C5-AF7A-69FA-8409-6ADFF2C22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638" y="1446356"/>
              <a:ext cx="2615808" cy="36267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0CAF6E-1E93-EA15-F59F-D790C099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3790" y="1446355"/>
              <a:ext cx="5491730" cy="353804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A37D255-0263-9392-6224-09C64B6D79E5}"/>
              </a:ext>
            </a:extLst>
          </p:cNvPr>
          <p:cNvSpPr/>
          <p:nvPr/>
        </p:nvSpPr>
        <p:spPr>
          <a:xfrm>
            <a:off x="1364411" y="2381477"/>
            <a:ext cx="378372" cy="24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82FA2-F801-7AE9-F710-0FAD5E75E8A8}"/>
              </a:ext>
            </a:extLst>
          </p:cNvPr>
          <p:cNvSpPr/>
          <p:nvPr/>
        </p:nvSpPr>
        <p:spPr>
          <a:xfrm>
            <a:off x="1364410" y="5322188"/>
            <a:ext cx="2695525" cy="24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A5B45-4A77-8406-7383-1CFE592DFE73}"/>
              </a:ext>
            </a:extLst>
          </p:cNvPr>
          <p:cNvSpPr/>
          <p:nvPr/>
        </p:nvSpPr>
        <p:spPr>
          <a:xfrm>
            <a:off x="5885204" y="4971058"/>
            <a:ext cx="3375839" cy="266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C0631-8E60-E9BE-FBA6-31A0BD7065DC}"/>
              </a:ext>
            </a:extLst>
          </p:cNvPr>
          <p:cNvSpPr txBox="1"/>
          <p:nvPr/>
        </p:nvSpPr>
        <p:spPr>
          <a:xfrm>
            <a:off x="4440514" y="6211935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https://dl.espressif.com/dl/package_esp32_index.json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E293A-A1EC-4DAA-82A8-4434CD32EF22}"/>
              </a:ext>
            </a:extLst>
          </p:cNvPr>
          <p:cNvSpPr txBox="1"/>
          <p:nvPr/>
        </p:nvSpPr>
        <p:spPr>
          <a:xfrm>
            <a:off x="1553597" y="635968"/>
            <a:ext cx="9145765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아두이노 </a:t>
            </a:r>
            <a:r>
              <a:rPr lang="en-US" altLang="ko-KR" sz="1600" dirty="0">
                <a:latin typeface="+mn-ea"/>
              </a:rPr>
              <a:t>IDE</a:t>
            </a:r>
            <a:r>
              <a:rPr lang="ko-KR" altLang="en-US" sz="1600" dirty="0">
                <a:latin typeface="+mn-ea"/>
              </a:rPr>
              <a:t>를 열고 파일 </a:t>
            </a:r>
            <a:r>
              <a:rPr lang="en-US" altLang="ko-KR" sz="1600" dirty="0">
                <a:latin typeface="+mn-ea"/>
              </a:rPr>
              <a:t>&gt; </a:t>
            </a:r>
            <a:r>
              <a:rPr lang="ko-KR" altLang="en-US" sz="1600" dirty="0">
                <a:latin typeface="+mn-ea"/>
              </a:rPr>
              <a:t>환경 설정 메뉴로 이동합니다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추가 보드 매니저 </a:t>
            </a:r>
            <a:r>
              <a:rPr lang="en-US" altLang="ko-KR" sz="1600" dirty="0">
                <a:latin typeface="+mn-ea"/>
              </a:rPr>
              <a:t>URL</a:t>
            </a:r>
            <a:r>
              <a:rPr lang="ko-KR" altLang="en-US" sz="1600" dirty="0">
                <a:latin typeface="+mn-ea"/>
              </a:rPr>
              <a:t>에 다음 주소를 추가합니다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https://dl.espressif.com/dl/package_esp32_index.json</a:t>
            </a:r>
          </a:p>
        </p:txBody>
      </p:sp>
    </p:spTree>
    <p:extLst>
      <p:ext uri="{BB962C8B-B14F-4D97-AF65-F5344CB8AC3E}">
        <p14:creationId xmlns:p14="http://schemas.microsoft.com/office/powerpoint/2010/main" val="1053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3894-8E51-6B3F-7B40-2F405FEC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4B8A93B-CD95-3543-E646-A27EB19CB465}"/>
              </a:ext>
            </a:extLst>
          </p:cNvPr>
          <p:cNvGrpSpPr/>
          <p:nvPr/>
        </p:nvGrpSpPr>
        <p:grpSpPr>
          <a:xfrm>
            <a:off x="252524" y="1884575"/>
            <a:ext cx="6044943" cy="3952244"/>
            <a:chOff x="227124" y="1870706"/>
            <a:chExt cx="6185008" cy="40438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6CFDFE-1762-58FC-AFA3-6A5139F2C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24" y="1870706"/>
              <a:ext cx="6185008" cy="40438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3B37AD-C325-FDDF-9560-9049194B42AC}"/>
                </a:ext>
              </a:extLst>
            </p:cNvPr>
            <p:cNvSpPr/>
            <p:nvPr/>
          </p:nvSpPr>
          <p:spPr>
            <a:xfrm>
              <a:off x="1123009" y="3759303"/>
              <a:ext cx="3661132" cy="2055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D86F72-0179-C6D9-5044-E3798C8EF4D1}"/>
                </a:ext>
              </a:extLst>
            </p:cNvPr>
            <p:cNvSpPr/>
            <p:nvPr/>
          </p:nvSpPr>
          <p:spPr>
            <a:xfrm>
              <a:off x="4904968" y="3759303"/>
              <a:ext cx="1419632" cy="2055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D3656-D858-4C7F-FAC2-E09FE4BB838C}"/>
              </a:ext>
            </a:extLst>
          </p:cNvPr>
          <p:cNvGrpSpPr/>
          <p:nvPr/>
        </p:nvGrpSpPr>
        <p:grpSpPr>
          <a:xfrm>
            <a:off x="6520032" y="1884575"/>
            <a:ext cx="5506158" cy="1916404"/>
            <a:chOff x="6520032" y="1884575"/>
            <a:chExt cx="5506158" cy="1916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FFC7AD-E301-EE21-F51D-80899054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032" y="1884575"/>
              <a:ext cx="5506158" cy="19164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355F8-0270-5045-04D9-9B9A45F0AC44}"/>
                </a:ext>
              </a:extLst>
            </p:cNvPr>
            <p:cNvSpPr/>
            <p:nvPr/>
          </p:nvSpPr>
          <p:spPr>
            <a:xfrm>
              <a:off x="7508468" y="2108303"/>
              <a:ext cx="371882" cy="2030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5AFFE-5AEF-B9B1-CBFA-366B9B012D24}"/>
                </a:ext>
              </a:extLst>
            </p:cNvPr>
            <p:cNvSpPr/>
            <p:nvPr/>
          </p:nvSpPr>
          <p:spPr>
            <a:xfrm>
              <a:off x="6568668" y="3041753"/>
              <a:ext cx="4251732" cy="5777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FC5CFF-57C5-C0BE-7597-1146B43423AF}"/>
              </a:ext>
            </a:extLst>
          </p:cNvPr>
          <p:cNvSpPr txBox="1"/>
          <p:nvPr/>
        </p:nvSpPr>
        <p:spPr>
          <a:xfrm>
            <a:off x="862178" y="575392"/>
            <a:ext cx="937402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설정을 저장한 후</a:t>
            </a:r>
            <a:r>
              <a:rPr lang="en-US" altLang="ko-KR" dirty="0"/>
              <a:t>, </a:t>
            </a:r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보드 </a:t>
            </a:r>
            <a:r>
              <a:rPr lang="en-US" altLang="ko-KR" dirty="0"/>
              <a:t>&gt; </a:t>
            </a:r>
            <a:r>
              <a:rPr lang="ko-KR" altLang="en-US" dirty="0"/>
              <a:t>보드 매니저에서 </a:t>
            </a:r>
            <a:r>
              <a:rPr lang="en-US" altLang="ko-KR" dirty="0"/>
              <a:t>"ESP32"</a:t>
            </a:r>
            <a:r>
              <a:rPr lang="ko-KR" altLang="en-US" dirty="0"/>
              <a:t>를 검색하고 설치합니다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설치 후</a:t>
            </a:r>
            <a:r>
              <a:rPr lang="en-US" altLang="ko-KR" dirty="0"/>
              <a:t>, </a:t>
            </a:r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보드에서 </a:t>
            </a:r>
            <a:r>
              <a:rPr lang="en-US" altLang="ko-KR" dirty="0"/>
              <a:t>ESP32 </a:t>
            </a:r>
            <a:r>
              <a:rPr lang="ko-KR" altLang="en-US" dirty="0"/>
              <a:t>개발 보드를 선택합니다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ESP32 Dev Module).</a:t>
            </a:r>
            <a:endParaRPr lang="ko-KR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0EAC32-D997-7BEF-B793-6795E6C7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102"/>
          <a:stretch/>
        </p:blipFill>
        <p:spPr>
          <a:xfrm>
            <a:off x="6568668" y="3860697"/>
            <a:ext cx="4843084" cy="19771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C6B8A1-2496-7D9D-C1E2-E84B0450D0F6}"/>
              </a:ext>
            </a:extLst>
          </p:cNvPr>
          <p:cNvSpPr/>
          <p:nvPr/>
        </p:nvSpPr>
        <p:spPr>
          <a:xfrm>
            <a:off x="8029168" y="5092803"/>
            <a:ext cx="2035582" cy="17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1BDEE-2FB8-B602-BCD1-7FEA50D2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07BB00-A152-5CCA-0BFC-05EE8288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0" y="907229"/>
            <a:ext cx="6065143" cy="5864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96FEB-9A89-5334-8240-3F6B71552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280" y="149836"/>
            <a:ext cx="6147302" cy="6717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66215-2E7F-46A8-E7DC-6ABEE15FEC10}"/>
              </a:ext>
            </a:extLst>
          </p:cNvPr>
          <p:cNvSpPr txBox="1"/>
          <p:nvPr/>
        </p:nvSpPr>
        <p:spPr>
          <a:xfrm>
            <a:off x="3258954" y="1167684"/>
            <a:ext cx="2573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라이브러리 포함 및 객체 생성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6B21B1-ED3A-C83D-8A4F-1F4B88E43980}"/>
              </a:ext>
            </a:extLst>
          </p:cNvPr>
          <p:cNvCxnSpPr/>
          <p:nvPr/>
        </p:nvCxnSpPr>
        <p:spPr>
          <a:xfrm>
            <a:off x="3214838" y="962527"/>
            <a:ext cx="0" cy="702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13997B-D113-D9A8-6408-64BF2227CD6D}"/>
              </a:ext>
            </a:extLst>
          </p:cNvPr>
          <p:cNvSpPr txBox="1"/>
          <p:nvPr/>
        </p:nvSpPr>
        <p:spPr>
          <a:xfrm>
            <a:off x="4375485" y="2178337"/>
            <a:ext cx="132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핀번호 설정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681DA8-5180-D99E-F599-4A7C22EEAB79}"/>
              </a:ext>
            </a:extLst>
          </p:cNvPr>
          <p:cNvCxnSpPr/>
          <p:nvPr/>
        </p:nvCxnSpPr>
        <p:spPr>
          <a:xfrm>
            <a:off x="4331369" y="1973180"/>
            <a:ext cx="0" cy="702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276E5-3D78-9269-3CB1-12F9D8FFF304}"/>
              </a:ext>
            </a:extLst>
          </p:cNvPr>
          <p:cNvSpPr txBox="1"/>
          <p:nvPr/>
        </p:nvSpPr>
        <p:spPr>
          <a:xfrm>
            <a:off x="4375485" y="2977233"/>
            <a:ext cx="132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통신속도 설정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739B5-A71D-44D9-2FF2-54D092FAB30F}"/>
              </a:ext>
            </a:extLst>
          </p:cNvPr>
          <p:cNvCxnSpPr>
            <a:cxnSpLocks/>
          </p:cNvCxnSpPr>
          <p:nvPr/>
        </p:nvCxnSpPr>
        <p:spPr>
          <a:xfrm>
            <a:off x="4331369" y="2945331"/>
            <a:ext cx="0" cy="37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CF0B06-60A0-FA25-CEEF-EF4246D1495C}"/>
              </a:ext>
            </a:extLst>
          </p:cNvPr>
          <p:cNvSpPr txBox="1"/>
          <p:nvPr/>
        </p:nvSpPr>
        <p:spPr>
          <a:xfrm>
            <a:off x="4779746" y="3891633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온습도센서체크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983E33-B412-0873-1A6C-CD457A65910B}"/>
              </a:ext>
            </a:extLst>
          </p:cNvPr>
          <p:cNvCxnSpPr>
            <a:cxnSpLocks/>
          </p:cNvCxnSpPr>
          <p:nvPr/>
        </p:nvCxnSpPr>
        <p:spPr>
          <a:xfrm>
            <a:off x="4735630" y="3859731"/>
            <a:ext cx="0" cy="37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74CD21-8A47-3CD8-C9B6-C234DAE2EFAB}"/>
              </a:ext>
            </a:extLst>
          </p:cNvPr>
          <p:cNvSpPr txBox="1"/>
          <p:nvPr/>
        </p:nvSpPr>
        <p:spPr>
          <a:xfrm>
            <a:off x="3826845" y="4854160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출력핀 선언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D5A5A-FFB8-35D5-0AB8-12C43D7D032C}"/>
              </a:ext>
            </a:extLst>
          </p:cNvPr>
          <p:cNvCxnSpPr>
            <a:cxnSpLocks/>
          </p:cNvCxnSpPr>
          <p:nvPr/>
        </p:nvCxnSpPr>
        <p:spPr>
          <a:xfrm>
            <a:off x="3782729" y="4822258"/>
            <a:ext cx="0" cy="37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EA1F35-653B-B408-1706-0A95B214332A}"/>
              </a:ext>
            </a:extLst>
          </p:cNvPr>
          <p:cNvSpPr txBox="1"/>
          <p:nvPr/>
        </p:nvSpPr>
        <p:spPr>
          <a:xfrm>
            <a:off x="3826845" y="5845562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입력핀 선언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1405E7-8C0D-D50F-8BE9-A0BE3DB847F4}"/>
              </a:ext>
            </a:extLst>
          </p:cNvPr>
          <p:cNvCxnSpPr>
            <a:cxnSpLocks/>
          </p:cNvCxnSpPr>
          <p:nvPr/>
        </p:nvCxnSpPr>
        <p:spPr>
          <a:xfrm>
            <a:off x="3782729" y="5813660"/>
            <a:ext cx="0" cy="375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E59FF-802F-F869-1D70-782E3D96A0BA}"/>
              </a:ext>
            </a:extLst>
          </p:cNvPr>
          <p:cNvSpPr txBox="1"/>
          <p:nvPr/>
        </p:nvSpPr>
        <p:spPr>
          <a:xfrm>
            <a:off x="9833008" y="962566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출력핀 </a:t>
            </a:r>
            <a:r>
              <a:rPr lang="en-US" altLang="ko-KR" sz="1400" dirty="0">
                <a:solidFill>
                  <a:srgbClr val="FF0000"/>
                </a:solidFill>
              </a:rPr>
              <a:t>ON/OFF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49A7BC-63F1-4CCC-8386-C56153C93C87}"/>
              </a:ext>
            </a:extLst>
          </p:cNvPr>
          <p:cNvCxnSpPr>
            <a:cxnSpLocks/>
          </p:cNvCxnSpPr>
          <p:nvPr/>
        </p:nvCxnSpPr>
        <p:spPr>
          <a:xfrm>
            <a:off x="9788892" y="410900"/>
            <a:ext cx="0" cy="1549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6E9FBE-8654-D20C-35A9-E2FCF9A587C5}"/>
              </a:ext>
            </a:extLst>
          </p:cNvPr>
          <p:cNvSpPr txBox="1"/>
          <p:nvPr/>
        </p:nvSpPr>
        <p:spPr>
          <a:xfrm>
            <a:off x="9833008" y="3111987"/>
            <a:ext cx="191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입력핀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데이터 출력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3AEA11-6081-A33E-D5C0-5AF62FD62CFB}"/>
              </a:ext>
            </a:extLst>
          </p:cNvPr>
          <p:cNvCxnSpPr>
            <a:cxnSpLocks/>
          </p:cNvCxnSpPr>
          <p:nvPr/>
        </p:nvCxnSpPr>
        <p:spPr>
          <a:xfrm>
            <a:off x="9788892" y="2464068"/>
            <a:ext cx="0" cy="1549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6B6AEB-1518-F2E7-E343-7ABB9BD088E5}"/>
              </a:ext>
            </a:extLst>
          </p:cNvPr>
          <p:cNvSpPr txBox="1"/>
          <p:nvPr/>
        </p:nvSpPr>
        <p:spPr>
          <a:xfrm>
            <a:off x="9833008" y="5229545"/>
            <a:ext cx="191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온습도 데이터 출력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89FA5C-6CE5-F0C5-1983-8E1182BF1435}"/>
              </a:ext>
            </a:extLst>
          </p:cNvPr>
          <p:cNvCxnSpPr>
            <a:cxnSpLocks/>
          </p:cNvCxnSpPr>
          <p:nvPr/>
        </p:nvCxnSpPr>
        <p:spPr>
          <a:xfrm>
            <a:off x="9788892" y="4581626"/>
            <a:ext cx="0" cy="1703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B7B650-9744-EF99-63B4-263C6F1C8B32}"/>
              </a:ext>
            </a:extLst>
          </p:cNvPr>
          <p:cNvSpPr txBox="1"/>
          <p:nvPr/>
        </p:nvSpPr>
        <p:spPr>
          <a:xfrm>
            <a:off x="290308" y="104529"/>
            <a:ext cx="35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IoT</a:t>
            </a:r>
            <a:r>
              <a:rPr lang="ko-KR" altLang="en-US" b="1" dirty="0"/>
              <a:t> 보드 상태 정보 출력 </a:t>
            </a:r>
            <a:r>
              <a:rPr lang="en-US" altLang="ko-KR" b="1" dirty="0"/>
              <a:t>(</a:t>
            </a:r>
            <a:r>
              <a:rPr lang="ko-KR" altLang="en-US" b="1" dirty="0"/>
              <a:t>콘솔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33108-11B3-E8CE-B1BD-1EBD1343111B}"/>
              </a:ext>
            </a:extLst>
          </p:cNvPr>
          <p:cNvSpPr txBox="1"/>
          <p:nvPr/>
        </p:nvSpPr>
        <p:spPr>
          <a:xfrm>
            <a:off x="491972" y="408777"/>
            <a:ext cx="4704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https://github.com/kdi6033/i2r-03/blob/main/1%20input%20ouput/in-out/in-out.ino</a:t>
            </a:r>
          </a:p>
        </p:txBody>
      </p:sp>
    </p:spTree>
    <p:extLst>
      <p:ext uri="{BB962C8B-B14F-4D97-AF65-F5344CB8AC3E}">
        <p14:creationId xmlns:p14="http://schemas.microsoft.com/office/powerpoint/2010/main" val="312046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2F913-F40C-EBC2-710B-78675383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3" y="627759"/>
            <a:ext cx="4895989" cy="607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E5A00-BA1C-0165-0A47-AFA90E182FD5}"/>
              </a:ext>
            </a:extLst>
          </p:cNvPr>
          <p:cNvSpPr txBox="1"/>
          <p:nvPr/>
        </p:nvSpPr>
        <p:spPr>
          <a:xfrm>
            <a:off x="290308" y="204353"/>
            <a:ext cx="35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프로그램 업로드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E28B5-B1EA-5EC4-BDFA-1BAA6D700EC9}"/>
              </a:ext>
            </a:extLst>
          </p:cNvPr>
          <p:cNvSpPr/>
          <p:nvPr/>
        </p:nvSpPr>
        <p:spPr>
          <a:xfrm>
            <a:off x="821511" y="941569"/>
            <a:ext cx="251232" cy="203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19D1001-3312-1966-8A71-3662A80AF0B5}"/>
              </a:ext>
            </a:extLst>
          </p:cNvPr>
          <p:cNvGrpSpPr/>
          <p:nvPr/>
        </p:nvGrpSpPr>
        <p:grpSpPr>
          <a:xfrm>
            <a:off x="5828970" y="807195"/>
            <a:ext cx="6070844" cy="2396008"/>
            <a:chOff x="606829" y="783210"/>
            <a:chExt cx="7622050" cy="30082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D0A92C-6A52-BABA-9F95-8EC2299B4CD7}"/>
                </a:ext>
              </a:extLst>
            </p:cNvPr>
            <p:cNvSpPr/>
            <p:nvPr/>
          </p:nvSpPr>
          <p:spPr>
            <a:xfrm>
              <a:off x="5922813" y="1160547"/>
              <a:ext cx="2192622" cy="2192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F4E1E4-FEB7-46C3-F6E5-FF3D85560138}"/>
                </a:ext>
              </a:extLst>
            </p:cNvPr>
            <p:cNvSpPr txBox="1"/>
            <p:nvPr/>
          </p:nvSpPr>
          <p:spPr>
            <a:xfrm>
              <a:off x="6111047" y="2080408"/>
              <a:ext cx="1780184" cy="3864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MQTT Broker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E95177-EEC9-F3A3-5C18-55743419DF72}"/>
                </a:ext>
              </a:extLst>
            </p:cNvPr>
            <p:cNvSpPr/>
            <p:nvPr/>
          </p:nvSpPr>
          <p:spPr>
            <a:xfrm>
              <a:off x="2188224" y="1626891"/>
              <a:ext cx="1443790" cy="14437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A16CD-039E-D775-D41D-1C71FAA66A8A}"/>
                </a:ext>
              </a:extLst>
            </p:cNvPr>
            <p:cNvSpPr txBox="1"/>
            <p:nvPr/>
          </p:nvSpPr>
          <p:spPr>
            <a:xfrm>
              <a:off x="2270878" y="2249657"/>
              <a:ext cx="1258276" cy="3091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IOT </a:t>
              </a:r>
              <a:r>
                <a:rPr lang="ko-KR" alt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보드 </a:t>
              </a:r>
              <a:r>
                <a:rPr lang="en-US" altLang="ko-KR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26F974-8112-22F7-CFBB-C7F2C585703D}"/>
                </a:ext>
              </a:extLst>
            </p:cNvPr>
            <p:cNvSpPr txBox="1"/>
            <p:nvPr/>
          </p:nvSpPr>
          <p:spPr>
            <a:xfrm>
              <a:off x="3952656" y="1119792"/>
              <a:ext cx="1525067" cy="3091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Publish topic 1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33DCF9-535B-0BF8-5F60-DE2AE6DE2282}"/>
                </a:ext>
              </a:extLst>
            </p:cNvPr>
            <p:cNvGrpSpPr/>
            <p:nvPr/>
          </p:nvGrpSpPr>
          <p:grpSpPr>
            <a:xfrm>
              <a:off x="4017342" y="1421681"/>
              <a:ext cx="1577541" cy="281169"/>
              <a:chOff x="4107285" y="1904198"/>
              <a:chExt cx="1840399" cy="32801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4F2AF4-8A4F-AC19-1561-B5EA6F27E6A0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4779D6-44A0-B03D-221C-89C48EF49FCA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CAAF4D-BFA3-7EE6-319A-AF7336327604}"/>
                  </a:ext>
                </a:extLst>
              </p:cNvPr>
              <p:cNvSpPr txBox="1"/>
              <p:nvPr/>
            </p:nvSpPr>
            <p:spPr>
              <a:xfrm>
                <a:off x="4107285" y="1961732"/>
                <a:ext cx="573087" cy="270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topic1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941D86-89C0-88A1-DBC5-9ADF21162A57}"/>
                  </a:ext>
                </a:extLst>
              </p:cNvPr>
              <p:cNvSpPr txBox="1"/>
              <p:nvPr/>
            </p:nvSpPr>
            <p:spPr>
              <a:xfrm>
                <a:off x="4878269" y="1955381"/>
                <a:ext cx="796426" cy="27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message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E3D9C8-C839-4D6D-67FA-75528A490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6065" y="969477"/>
              <a:ext cx="753534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55929D-D1A8-8978-C23B-7DE5E7A0FD82}"/>
                </a:ext>
              </a:extLst>
            </p:cNvPr>
            <p:cNvGrpSpPr/>
            <p:nvPr/>
          </p:nvGrpSpPr>
          <p:grpSpPr>
            <a:xfrm>
              <a:off x="4179077" y="1889621"/>
              <a:ext cx="1408390" cy="791502"/>
              <a:chOff x="3734318" y="3129944"/>
              <a:chExt cx="1408390" cy="79150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647CD79-E7B0-BE19-3E4E-6D9387834703}"/>
                  </a:ext>
                </a:extLst>
              </p:cNvPr>
              <p:cNvCxnSpPr>
                <a:cxnSpLocks/>
              </p:cNvCxnSpPr>
              <p:nvPr/>
            </p:nvCxnSpPr>
            <p:spPr>
              <a:xfrm rot="1489865" flipV="1">
                <a:off x="3746299" y="3129944"/>
                <a:ext cx="1396409" cy="659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4C36027-1CFA-8CC7-7F62-CA006351C225}"/>
                  </a:ext>
                </a:extLst>
              </p:cNvPr>
              <p:cNvCxnSpPr>
                <a:cxnSpLocks/>
              </p:cNvCxnSpPr>
              <p:nvPr/>
            </p:nvCxnSpPr>
            <p:spPr>
              <a:xfrm rot="1489865" flipV="1">
                <a:off x="3734318" y="3262117"/>
                <a:ext cx="1396409" cy="65932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5FC5EF-A26E-2669-F4D2-52BF886CC8F6}"/>
                </a:ext>
              </a:extLst>
            </p:cNvPr>
            <p:cNvSpPr txBox="1"/>
            <p:nvPr/>
          </p:nvSpPr>
          <p:spPr>
            <a:xfrm>
              <a:off x="3906193" y="2831061"/>
              <a:ext cx="1779378" cy="3091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Subscribe topic 2</a:t>
              </a:r>
              <a:endParaRPr lang="ko-KR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921B014-2E5D-60ED-7D23-50BD61B9E643}"/>
                </a:ext>
              </a:extLst>
            </p:cNvPr>
            <p:cNvGrpSpPr/>
            <p:nvPr/>
          </p:nvGrpSpPr>
          <p:grpSpPr>
            <a:xfrm>
              <a:off x="606829" y="783210"/>
              <a:ext cx="966047" cy="3008229"/>
              <a:chOff x="968097" y="2276907"/>
              <a:chExt cx="966047" cy="251359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DB3DE2-7C54-FD7D-48C7-3EB5F6B769AA}"/>
                  </a:ext>
                </a:extLst>
              </p:cNvPr>
              <p:cNvSpPr txBox="1"/>
              <p:nvPr/>
            </p:nvSpPr>
            <p:spPr>
              <a:xfrm>
                <a:off x="968097" y="2276907"/>
                <a:ext cx="966047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온습도센서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9455E9-87B2-3B10-A30D-6AE6F923D1AC}"/>
                  </a:ext>
                </a:extLst>
              </p:cNvPr>
              <p:cNvSpPr txBox="1"/>
              <p:nvPr/>
            </p:nvSpPr>
            <p:spPr>
              <a:xfrm>
                <a:off x="1214641" y="2566890"/>
                <a:ext cx="472961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IN_01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EB8497-9BF9-2905-EDF2-A482E4542F9F}"/>
                  </a:ext>
                </a:extLst>
              </p:cNvPr>
              <p:cNvSpPr txBox="1"/>
              <p:nvPr/>
            </p:nvSpPr>
            <p:spPr>
              <a:xfrm>
                <a:off x="1214641" y="2856873"/>
                <a:ext cx="472961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IN_02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7129A3-5031-4A3D-9495-9C7C937EEB52}"/>
                  </a:ext>
                </a:extLst>
              </p:cNvPr>
              <p:cNvSpPr txBox="1"/>
              <p:nvPr/>
            </p:nvSpPr>
            <p:spPr>
              <a:xfrm>
                <a:off x="1214641" y="3146856"/>
                <a:ext cx="472961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IN_03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F79A54-7AF0-AC1B-6935-0980C08DA5D0}"/>
                  </a:ext>
                </a:extLst>
              </p:cNvPr>
              <p:cNvSpPr txBox="1"/>
              <p:nvPr/>
            </p:nvSpPr>
            <p:spPr>
              <a:xfrm>
                <a:off x="1214641" y="3436839"/>
                <a:ext cx="472961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IN_04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CCE27D-9DE5-3FFD-4847-09FAB157D1EC}"/>
                  </a:ext>
                </a:extLst>
              </p:cNvPr>
              <p:cNvSpPr txBox="1"/>
              <p:nvPr/>
            </p:nvSpPr>
            <p:spPr>
              <a:xfrm>
                <a:off x="1127092" y="3726822"/>
                <a:ext cx="648058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OUT_01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2CE26-078B-E7D0-373C-93F20CEA884C}"/>
                  </a:ext>
                </a:extLst>
              </p:cNvPr>
              <p:cNvSpPr txBox="1"/>
              <p:nvPr/>
            </p:nvSpPr>
            <p:spPr>
              <a:xfrm>
                <a:off x="1127092" y="4016805"/>
                <a:ext cx="648058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OUT_02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A3888B-A5A8-791D-3DDE-DC65983FEDE4}"/>
                  </a:ext>
                </a:extLst>
              </p:cNvPr>
              <p:cNvSpPr txBox="1"/>
              <p:nvPr/>
            </p:nvSpPr>
            <p:spPr>
              <a:xfrm>
                <a:off x="1127092" y="4306788"/>
                <a:ext cx="648058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OUT_03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832D5-D2C6-9DB1-5185-8E20053603C3}"/>
                  </a:ext>
                </a:extLst>
              </p:cNvPr>
              <p:cNvSpPr txBox="1"/>
              <p:nvPr/>
            </p:nvSpPr>
            <p:spPr>
              <a:xfrm>
                <a:off x="1127092" y="4596773"/>
                <a:ext cx="648058" cy="193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OUT_04</a:t>
                </a:r>
                <a:endParaRPr lang="ko-KR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B9EBBD-BE69-2FE5-5D4D-C1E3A1012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6065" y="1240410"/>
              <a:ext cx="664993" cy="641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E58E69-B2C3-1633-5787-9F264188C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6065" y="1587544"/>
              <a:ext cx="602159" cy="410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C21C1D-5C48-998A-A89E-9EBB967051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6065" y="1917744"/>
              <a:ext cx="567989" cy="1947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43A8CF-D73C-285D-DACE-75693EF6CF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6065" y="2324144"/>
              <a:ext cx="567989" cy="46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D0E3BD-5368-BA80-0ED3-8C8E17CDA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65" y="2539578"/>
              <a:ext cx="575426" cy="1062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BD218-8565-051F-0248-34037E88C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65" y="2726603"/>
              <a:ext cx="646295" cy="2918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3E9686-71AD-999A-468F-AC9BFD139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65" y="2856613"/>
              <a:ext cx="664993" cy="517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6179299-67F7-CF20-B7C9-DD9CE3F97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6065" y="2994411"/>
              <a:ext cx="664993" cy="6928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E8F5019-04C4-85B5-3B37-027E41936713}"/>
                </a:ext>
              </a:extLst>
            </p:cNvPr>
            <p:cNvGrpSpPr/>
            <p:nvPr/>
          </p:nvGrpSpPr>
          <p:grpSpPr>
            <a:xfrm>
              <a:off x="3968283" y="3164545"/>
              <a:ext cx="1577541" cy="281169"/>
              <a:chOff x="4107285" y="1904198"/>
              <a:chExt cx="1840399" cy="32801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19BCACB-14D7-4A7A-2BCA-14480AD5B24F}"/>
                  </a:ext>
                </a:extLst>
              </p:cNvPr>
              <p:cNvSpPr/>
              <p:nvPr/>
            </p:nvSpPr>
            <p:spPr>
              <a:xfrm>
                <a:off x="4124320" y="1904198"/>
                <a:ext cx="539015" cy="3176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E6861D4-05A4-FA08-AD72-0A4D95F84042}"/>
                  </a:ext>
                </a:extLst>
              </p:cNvPr>
              <p:cNvSpPr/>
              <p:nvPr/>
            </p:nvSpPr>
            <p:spPr>
              <a:xfrm>
                <a:off x="4665649" y="1904198"/>
                <a:ext cx="1282035" cy="3176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785E3AA-FAD8-4517-E7E3-0A18194CF893}"/>
                  </a:ext>
                </a:extLst>
              </p:cNvPr>
              <p:cNvSpPr txBox="1"/>
              <p:nvPr/>
            </p:nvSpPr>
            <p:spPr>
              <a:xfrm>
                <a:off x="4107285" y="1961732"/>
                <a:ext cx="573087" cy="270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topic2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B0FCA15-D91D-079F-CA72-CD76FB3D253F}"/>
                  </a:ext>
                </a:extLst>
              </p:cNvPr>
              <p:cNvSpPr txBox="1"/>
              <p:nvPr/>
            </p:nvSpPr>
            <p:spPr>
              <a:xfrm>
                <a:off x="5025631" y="1955381"/>
                <a:ext cx="501710" cy="27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endParaRPr lang="ko-KR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E1041-126E-E4E8-D4EF-78F6A0A0CC52}"/>
                </a:ext>
              </a:extLst>
            </p:cNvPr>
            <p:cNvSpPr txBox="1"/>
            <p:nvPr/>
          </p:nvSpPr>
          <p:spPr>
            <a:xfrm>
              <a:off x="2174104" y="2529831"/>
              <a:ext cx="1528506" cy="579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08:B6:1F:75:11:FE</a:t>
              </a:r>
              <a:endParaRPr lang="ko-KR" alt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2EE5E8-6AAA-1D79-FB7B-79863C0D9512}"/>
                </a:ext>
              </a:extLst>
            </p:cNvPr>
            <p:cNvSpPr txBox="1"/>
            <p:nvPr/>
          </p:nvSpPr>
          <p:spPr>
            <a:xfrm>
              <a:off x="5829216" y="3297891"/>
              <a:ext cx="2399663" cy="4188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/>
                <a:t>mqtt-dashboard.com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0FA3E46-6D3F-2A53-6E00-896B35A4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939"/>
          <a:stretch/>
        </p:blipFill>
        <p:spPr>
          <a:xfrm>
            <a:off x="6183510" y="3590577"/>
            <a:ext cx="2310359" cy="298458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032D1E-D516-AFF7-1EBE-5CDA5B7DB43C}"/>
              </a:ext>
            </a:extLst>
          </p:cNvPr>
          <p:cNvSpPr/>
          <p:nvPr/>
        </p:nvSpPr>
        <p:spPr>
          <a:xfrm>
            <a:off x="8368337" y="783210"/>
            <a:ext cx="3509240" cy="2470793"/>
          </a:xfrm>
          <a:prstGeom prst="roundRect">
            <a:avLst>
              <a:gd name="adj" fmla="val 4997"/>
            </a:avLst>
          </a:prstGeom>
          <a:solidFill>
            <a:schemeClr val="bg1">
              <a:lumMod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E7CF2D7-8C09-87A0-C26A-4B16A380FA81}"/>
              </a:ext>
            </a:extLst>
          </p:cNvPr>
          <p:cNvSpPr/>
          <p:nvPr/>
        </p:nvSpPr>
        <p:spPr>
          <a:xfrm>
            <a:off x="5922813" y="1277736"/>
            <a:ext cx="2192622" cy="21926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6FED7-53E4-A43A-A655-AED5E13AD9AE}"/>
              </a:ext>
            </a:extLst>
          </p:cNvPr>
          <p:cNvSpPr txBox="1"/>
          <p:nvPr/>
        </p:nvSpPr>
        <p:spPr>
          <a:xfrm>
            <a:off x="6151547" y="2197597"/>
            <a:ext cx="16991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MQTT Broker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5838D3-BB40-7AF9-E319-CC8FC03CC4D4}"/>
              </a:ext>
            </a:extLst>
          </p:cNvPr>
          <p:cNvSpPr/>
          <p:nvPr/>
        </p:nvSpPr>
        <p:spPr>
          <a:xfrm>
            <a:off x="2188224" y="1744080"/>
            <a:ext cx="1443790" cy="14437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648DE-B4EF-7FCA-951D-96D6A9A819BA}"/>
              </a:ext>
            </a:extLst>
          </p:cNvPr>
          <p:cNvSpPr txBox="1"/>
          <p:nvPr/>
        </p:nvSpPr>
        <p:spPr>
          <a:xfrm>
            <a:off x="2336689" y="2366846"/>
            <a:ext cx="11266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보드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22CE05-CCC8-F90D-7315-180E96EF9DAE}"/>
              </a:ext>
            </a:extLst>
          </p:cNvPr>
          <p:cNvGrpSpPr/>
          <p:nvPr/>
        </p:nvGrpSpPr>
        <p:grpSpPr>
          <a:xfrm>
            <a:off x="10266774" y="1583972"/>
            <a:ext cx="1443790" cy="1443788"/>
            <a:chOff x="1242074" y="1992431"/>
            <a:chExt cx="2569945" cy="25699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C4C806-1C67-5007-003B-80108A3B461F}"/>
                </a:ext>
              </a:extLst>
            </p:cNvPr>
            <p:cNvSpPr/>
            <p:nvPr/>
          </p:nvSpPr>
          <p:spPr>
            <a:xfrm>
              <a:off x="1242074" y="1992431"/>
              <a:ext cx="2569945" cy="25699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61BDDF-2BA6-3342-A776-701F079222E0}"/>
                </a:ext>
              </a:extLst>
            </p:cNvPr>
            <p:cNvSpPr txBox="1"/>
            <p:nvPr/>
          </p:nvSpPr>
          <p:spPr>
            <a:xfrm>
              <a:off x="1686901" y="3100955"/>
              <a:ext cx="1644326" cy="4930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Device</a:t>
              </a:r>
              <a:r>
                <a:rPr lang="ko-KR" alt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A4A416-1021-0544-A567-590DBFF58B1F}"/>
              </a:ext>
            </a:extLst>
          </p:cNvPr>
          <p:cNvSpPr txBox="1"/>
          <p:nvPr/>
        </p:nvSpPr>
        <p:spPr>
          <a:xfrm>
            <a:off x="4029425" y="1236980"/>
            <a:ext cx="13715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 topic 1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7A283546-2CF9-8E38-A89F-438BBC5FBEF6}"/>
              </a:ext>
            </a:extLst>
          </p:cNvPr>
          <p:cNvGrpSpPr/>
          <p:nvPr/>
        </p:nvGrpSpPr>
        <p:grpSpPr>
          <a:xfrm>
            <a:off x="4031944" y="1538868"/>
            <a:ext cx="1562939" cy="272267"/>
            <a:chOff x="4124320" y="1904198"/>
            <a:chExt cx="1823364" cy="3176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13EACC-0116-5F43-279A-9BC86F7948D1}"/>
                </a:ext>
              </a:extLst>
            </p:cNvPr>
            <p:cNvSpPr/>
            <p:nvPr/>
          </p:nvSpPr>
          <p:spPr>
            <a:xfrm>
              <a:off x="4124320" y="1904198"/>
              <a:ext cx="539015" cy="317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A4EB0C-1669-D4B8-09F6-C884885F667C}"/>
                </a:ext>
              </a:extLst>
            </p:cNvPr>
            <p:cNvSpPr/>
            <p:nvPr/>
          </p:nvSpPr>
          <p:spPr>
            <a:xfrm>
              <a:off x="4665649" y="1904198"/>
              <a:ext cx="1282035" cy="3176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FDF1D1-F1E5-6266-AACB-B1AA55D0E4CB}"/>
                </a:ext>
              </a:extLst>
            </p:cNvPr>
            <p:cNvSpPr txBox="1"/>
            <p:nvPr/>
          </p:nvSpPr>
          <p:spPr>
            <a:xfrm>
              <a:off x="4127413" y="1961733"/>
              <a:ext cx="532830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topic1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A1B917-CBA7-0A1C-B461-898E37D77E33}"/>
                </a:ext>
              </a:extLst>
            </p:cNvPr>
            <p:cNvSpPr txBox="1"/>
            <p:nvPr/>
          </p:nvSpPr>
          <p:spPr>
            <a:xfrm>
              <a:off x="4907061" y="1955381"/>
              <a:ext cx="738841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message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C6C70CD-7EF3-3884-A79E-343EFA529819}"/>
              </a:ext>
            </a:extLst>
          </p:cNvPr>
          <p:cNvSpPr txBox="1"/>
          <p:nvPr/>
        </p:nvSpPr>
        <p:spPr>
          <a:xfrm>
            <a:off x="8271932" y="1230630"/>
            <a:ext cx="15980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 topic 1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314049DB-32EC-E334-20F3-07B94A9662A7}"/>
              </a:ext>
            </a:extLst>
          </p:cNvPr>
          <p:cNvCxnSpPr>
            <a:cxnSpLocks/>
          </p:cNvCxnSpPr>
          <p:nvPr/>
        </p:nvCxnSpPr>
        <p:spPr>
          <a:xfrm flipH="1" flipV="1">
            <a:off x="1586065" y="1086666"/>
            <a:ext cx="753534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B06219A-F457-C993-9CBC-D44E86BE3740}"/>
              </a:ext>
            </a:extLst>
          </p:cNvPr>
          <p:cNvGrpSpPr/>
          <p:nvPr/>
        </p:nvGrpSpPr>
        <p:grpSpPr>
          <a:xfrm>
            <a:off x="4179077" y="2006810"/>
            <a:ext cx="1408390" cy="791502"/>
            <a:chOff x="3734318" y="3129944"/>
            <a:chExt cx="1408390" cy="791502"/>
          </a:xfrm>
        </p:grpSpPr>
        <p:cxnSp>
          <p:nvCxnSpPr>
            <p:cNvPr id="1063" name="Straight Arrow Connector 1062">
              <a:extLst>
                <a:ext uri="{FF2B5EF4-FFF2-40B4-BE49-F238E27FC236}">
                  <a16:creationId xmlns:a16="http://schemas.microsoft.com/office/drawing/2014/main" id="{A3DB91B9-9800-27ED-EF15-23EE20859C67}"/>
                </a:ext>
              </a:extLst>
            </p:cNvPr>
            <p:cNvCxnSpPr>
              <a:cxnSpLocks/>
            </p:cNvCxnSpPr>
            <p:nvPr/>
          </p:nvCxnSpPr>
          <p:spPr>
            <a:xfrm rot="1489865" flipV="1">
              <a:off x="3746299" y="3129944"/>
              <a:ext cx="1396409" cy="65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EDA4F678-BD7F-76D2-6CB2-A1C846134840}"/>
                </a:ext>
              </a:extLst>
            </p:cNvPr>
            <p:cNvCxnSpPr>
              <a:cxnSpLocks/>
            </p:cNvCxnSpPr>
            <p:nvPr/>
          </p:nvCxnSpPr>
          <p:spPr>
            <a:xfrm rot="1489865" flipV="1">
              <a:off x="3734318" y="3262117"/>
              <a:ext cx="1396409" cy="6593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6" name="TextBox 1065">
            <a:extLst>
              <a:ext uri="{FF2B5EF4-FFF2-40B4-BE49-F238E27FC236}">
                <a16:creationId xmlns:a16="http://schemas.microsoft.com/office/drawing/2014/main" id="{C88D6D13-F61E-1775-4B44-BAA984FBA49D}"/>
              </a:ext>
            </a:extLst>
          </p:cNvPr>
          <p:cNvSpPr txBox="1"/>
          <p:nvPr/>
        </p:nvSpPr>
        <p:spPr>
          <a:xfrm>
            <a:off x="8357633" y="2973494"/>
            <a:ext cx="13715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 topic 2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C9B843A-9784-85EB-5CF5-66EEBAEECB19}"/>
              </a:ext>
            </a:extLst>
          </p:cNvPr>
          <p:cNvGrpSpPr/>
          <p:nvPr/>
        </p:nvGrpSpPr>
        <p:grpSpPr>
          <a:xfrm>
            <a:off x="8351685" y="3281732"/>
            <a:ext cx="1562939" cy="272267"/>
            <a:chOff x="4124320" y="1904198"/>
            <a:chExt cx="1823364" cy="317634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91968C31-DC26-B817-7ED9-64289BF34922}"/>
                </a:ext>
              </a:extLst>
            </p:cNvPr>
            <p:cNvSpPr/>
            <p:nvPr/>
          </p:nvSpPr>
          <p:spPr>
            <a:xfrm>
              <a:off x="4124320" y="1904198"/>
              <a:ext cx="539015" cy="317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E589F74E-8A25-E832-29E8-191F571DF246}"/>
                </a:ext>
              </a:extLst>
            </p:cNvPr>
            <p:cNvSpPr/>
            <p:nvPr/>
          </p:nvSpPr>
          <p:spPr>
            <a:xfrm>
              <a:off x="4665649" y="1904198"/>
              <a:ext cx="1282035" cy="3176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FCCB746E-7F58-39D4-62CC-83DB5911A1C6}"/>
                </a:ext>
              </a:extLst>
            </p:cNvPr>
            <p:cNvSpPr txBox="1"/>
            <p:nvPr/>
          </p:nvSpPr>
          <p:spPr>
            <a:xfrm>
              <a:off x="4127413" y="1961733"/>
              <a:ext cx="532830" cy="251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topic2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3A45D792-9EDB-8C53-10D9-A858348D6065}"/>
                </a:ext>
              </a:extLst>
            </p:cNvPr>
            <p:cNvSpPr txBox="1"/>
            <p:nvPr/>
          </p:nvSpPr>
          <p:spPr>
            <a:xfrm>
              <a:off x="5042273" y="1955381"/>
              <a:ext cx="468425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B7E1107-2DC6-C277-52BD-4F4BF0B3A145}"/>
              </a:ext>
            </a:extLst>
          </p:cNvPr>
          <p:cNvSpPr txBox="1"/>
          <p:nvPr/>
        </p:nvSpPr>
        <p:spPr>
          <a:xfrm>
            <a:off x="3996881" y="2948250"/>
            <a:ext cx="15980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Subscribe topic 2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97252-BB60-0DAF-F141-7E146527EF5B}"/>
              </a:ext>
            </a:extLst>
          </p:cNvPr>
          <p:cNvGrpSpPr/>
          <p:nvPr/>
        </p:nvGrpSpPr>
        <p:grpSpPr>
          <a:xfrm>
            <a:off x="8463210" y="2006810"/>
            <a:ext cx="1408390" cy="791502"/>
            <a:chOff x="3734318" y="3129944"/>
            <a:chExt cx="1408390" cy="79150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93D5ABF-3E17-65EE-D58A-5D99EC8857BE}"/>
                </a:ext>
              </a:extLst>
            </p:cNvPr>
            <p:cNvCxnSpPr>
              <a:cxnSpLocks/>
            </p:cNvCxnSpPr>
            <p:nvPr/>
          </p:nvCxnSpPr>
          <p:spPr>
            <a:xfrm rot="1489865" flipV="1">
              <a:off x="3746299" y="3129944"/>
              <a:ext cx="1396409" cy="659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DA27E2-0E7D-124B-3CA0-6229C120CE0E}"/>
                </a:ext>
              </a:extLst>
            </p:cNvPr>
            <p:cNvCxnSpPr>
              <a:cxnSpLocks/>
            </p:cNvCxnSpPr>
            <p:nvPr/>
          </p:nvCxnSpPr>
          <p:spPr>
            <a:xfrm rot="1489865" flipV="1">
              <a:off x="3734318" y="3262117"/>
              <a:ext cx="1396409" cy="6593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2A26AC-08E9-C67A-511E-49BAA0240651}"/>
              </a:ext>
            </a:extLst>
          </p:cNvPr>
          <p:cNvGrpSpPr/>
          <p:nvPr/>
        </p:nvGrpSpPr>
        <p:grpSpPr>
          <a:xfrm>
            <a:off x="641012" y="900399"/>
            <a:ext cx="897682" cy="3034217"/>
            <a:chOff x="1002280" y="2276907"/>
            <a:chExt cx="897682" cy="2535310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D816CBD5-331F-E576-5E9E-416D2F8A4D96}"/>
                </a:ext>
              </a:extLst>
            </p:cNvPr>
            <p:cNvSpPr txBox="1"/>
            <p:nvPr/>
          </p:nvSpPr>
          <p:spPr>
            <a:xfrm>
              <a:off x="1002280" y="2276907"/>
              <a:ext cx="8976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온습도센서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ED4720-6E8C-F26B-3563-E7E66C644E1B}"/>
                </a:ext>
              </a:extLst>
            </p:cNvPr>
            <p:cNvSpPr txBox="1"/>
            <p:nvPr/>
          </p:nvSpPr>
          <p:spPr>
            <a:xfrm>
              <a:off x="1231510" y="2566890"/>
              <a:ext cx="4392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IN_01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A465A6-44CA-11A3-40CC-183154574B72}"/>
                </a:ext>
              </a:extLst>
            </p:cNvPr>
            <p:cNvSpPr txBox="1"/>
            <p:nvPr/>
          </p:nvSpPr>
          <p:spPr>
            <a:xfrm>
              <a:off x="1231510" y="2856873"/>
              <a:ext cx="4392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IN_02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780792-855B-D876-0E7A-64540A41295D}"/>
                </a:ext>
              </a:extLst>
            </p:cNvPr>
            <p:cNvSpPr txBox="1"/>
            <p:nvPr/>
          </p:nvSpPr>
          <p:spPr>
            <a:xfrm>
              <a:off x="1231510" y="3146856"/>
              <a:ext cx="4392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IN_03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A229A-66CD-BAED-36E2-C4C8D44ED781}"/>
                </a:ext>
              </a:extLst>
            </p:cNvPr>
            <p:cNvSpPr txBox="1"/>
            <p:nvPr/>
          </p:nvSpPr>
          <p:spPr>
            <a:xfrm>
              <a:off x="1231510" y="3436839"/>
              <a:ext cx="4392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IN_04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6FCDF-D912-13C3-E3F0-E467C84BB994}"/>
                </a:ext>
              </a:extLst>
            </p:cNvPr>
            <p:cNvSpPr txBox="1"/>
            <p:nvPr/>
          </p:nvSpPr>
          <p:spPr>
            <a:xfrm>
              <a:off x="1151360" y="3726822"/>
              <a:ext cx="5995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OUT_01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A36C39-210D-A0A9-7496-72525B6745CD}"/>
                </a:ext>
              </a:extLst>
            </p:cNvPr>
            <p:cNvSpPr txBox="1"/>
            <p:nvPr/>
          </p:nvSpPr>
          <p:spPr>
            <a:xfrm>
              <a:off x="1151360" y="4016805"/>
              <a:ext cx="5995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OUT_02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3F2860-7091-18FC-1CEA-3C499A05B19A}"/>
                </a:ext>
              </a:extLst>
            </p:cNvPr>
            <p:cNvSpPr txBox="1"/>
            <p:nvPr/>
          </p:nvSpPr>
          <p:spPr>
            <a:xfrm>
              <a:off x="1151360" y="4306788"/>
              <a:ext cx="5995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OUT_03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9F6DB5-1CE0-C7E7-3380-25903B64ACAE}"/>
                </a:ext>
              </a:extLst>
            </p:cNvPr>
            <p:cNvSpPr txBox="1"/>
            <p:nvPr/>
          </p:nvSpPr>
          <p:spPr>
            <a:xfrm>
              <a:off x="1151360" y="4596773"/>
              <a:ext cx="59952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OUT_04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A3C038-E7ED-5E21-3900-806D09CDA6FE}"/>
              </a:ext>
            </a:extLst>
          </p:cNvPr>
          <p:cNvCxnSpPr>
            <a:cxnSpLocks/>
          </p:cNvCxnSpPr>
          <p:nvPr/>
        </p:nvCxnSpPr>
        <p:spPr>
          <a:xfrm flipH="1" flipV="1">
            <a:off x="1586065" y="1357599"/>
            <a:ext cx="664993" cy="641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5C7586-7A78-B6FC-7037-16AF8990EF39}"/>
              </a:ext>
            </a:extLst>
          </p:cNvPr>
          <p:cNvCxnSpPr>
            <a:cxnSpLocks/>
          </p:cNvCxnSpPr>
          <p:nvPr/>
        </p:nvCxnSpPr>
        <p:spPr>
          <a:xfrm flipH="1" flipV="1">
            <a:off x="1586065" y="1704733"/>
            <a:ext cx="602159" cy="410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07248E-3C0C-6179-C5F5-E04D11E9673C}"/>
              </a:ext>
            </a:extLst>
          </p:cNvPr>
          <p:cNvCxnSpPr>
            <a:cxnSpLocks/>
          </p:cNvCxnSpPr>
          <p:nvPr/>
        </p:nvCxnSpPr>
        <p:spPr>
          <a:xfrm flipH="1" flipV="1">
            <a:off x="1586065" y="2034933"/>
            <a:ext cx="567989" cy="194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EB5663-D67D-7F1F-4281-8223D46CDC00}"/>
              </a:ext>
            </a:extLst>
          </p:cNvPr>
          <p:cNvCxnSpPr>
            <a:cxnSpLocks/>
          </p:cNvCxnSpPr>
          <p:nvPr/>
        </p:nvCxnSpPr>
        <p:spPr>
          <a:xfrm flipH="1" flipV="1">
            <a:off x="1586065" y="2441333"/>
            <a:ext cx="567989" cy="4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A45409-68EB-1ACE-1842-81EF6C9B391A}"/>
              </a:ext>
            </a:extLst>
          </p:cNvPr>
          <p:cNvCxnSpPr>
            <a:cxnSpLocks/>
          </p:cNvCxnSpPr>
          <p:nvPr/>
        </p:nvCxnSpPr>
        <p:spPr>
          <a:xfrm flipH="1">
            <a:off x="1586065" y="2656767"/>
            <a:ext cx="575426" cy="10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9B9FC2-54FE-7A8B-A477-DBEB7694C772}"/>
              </a:ext>
            </a:extLst>
          </p:cNvPr>
          <p:cNvCxnSpPr>
            <a:cxnSpLocks/>
          </p:cNvCxnSpPr>
          <p:nvPr/>
        </p:nvCxnSpPr>
        <p:spPr>
          <a:xfrm flipH="1">
            <a:off x="1586065" y="2843792"/>
            <a:ext cx="646295" cy="291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C82E31-8468-F6D9-19AB-3E22C830C273}"/>
              </a:ext>
            </a:extLst>
          </p:cNvPr>
          <p:cNvCxnSpPr>
            <a:cxnSpLocks/>
          </p:cNvCxnSpPr>
          <p:nvPr/>
        </p:nvCxnSpPr>
        <p:spPr>
          <a:xfrm flipH="1">
            <a:off x="1586065" y="2973802"/>
            <a:ext cx="664993" cy="517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A643F92-9783-797D-8F60-9082EB2BFAAB}"/>
              </a:ext>
            </a:extLst>
          </p:cNvPr>
          <p:cNvCxnSpPr>
            <a:cxnSpLocks/>
          </p:cNvCxnSpPr>
          <p:nvPr/>
        </p:nvCxnSpPr>
        <p:spPr>
          <a:xfrm flipH="1">
            <a:off x="1586065" y="3111600"/>
            <a:ext cx="664993" cy="692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66D902C-C598-AC4C-C80D-D050D309F8F0}"/>
              </a:ext>
            </a:extLst>
          </p:cNvPr>
          <p:cNvGrpSpPr/>
          <p:nvPr/>
        </p:nvGrpSpPr>
        <p:grpSpPr>
          <a:xfrm>
            <a:off x="8349944" y="1538868"/>
            <a:ext cx="1562939" cy="272267"/>
            <a:chOff x="4124320" y="1904198"/>
            <a:chExt cx="1823364" cy="317634"/>
          </a:xfrm>
        </p:grpSpPr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D697EC1B-0A6F-3DA4-3C23-6D8537546685}"/>
                </a:ext>
              </a:extLst>
            </p:cNvPr>
            <p:cNvSpPr/>
            <p:nvPr/>
          </p:nvSpPr>
          <p:spPr>
            <a:xfrm>
              <a:off x="4124320" y="1904198"/>
              <a:ext cx="539015" cy="317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E458B74C-2127-BA0B-BFC1-15B9146927F3}"/>
                </a:ext>
              </a:extLst>
            </p:cNvPr>
            <p:cNvSpPr/>
            <p:nvPr/>
          </p:nvSpPr>
          <p:spPr>
            <a:xfrm>
              <a:off x="4665649" y="1904198"/>
              <a:ext cx="1282035" cy="3176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0A9D026B-F7CB-A5D6-F37D-50E59B500821}"/>
                </a:ext>
              </a:extLst>
            </p:cNvPr>
            <p:cNvSpPr txBox="1"/>
            <p:nvPr/>
          </p:nvSpPr>
          <p:spPr>
            <a:xfrm>
              <a:off x="4127413" y="1961733"/>
              <a:ext cx="532830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topic1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E9B205E5-E31D-5D60-2A65-A347E3A228D3}"/>
                </a:ext>
              </a:extLst>
            </p:cNvPr>
            <p:cNvSpPr txBox="1"/>
            <p:nvPr/>
          </p:nvSpPr>
          <p:spPr>
            <a:xfrm>
              <a:off x="4907061" y="1955381"/>
              <a:ext cx="738841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message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1E0CB28-AE8B-F6A6-B941-1E79CC1302DE}"/>
              </a:ext>
            </a:extLst>
          </p:cNvPr>
          <p:cNvGrpSpPr/>
          <p:nvPr/>
        </p:nvGrpSpPr>
        <p:grpSpPr>
          <a:xfrm>
            <a:off x="3982885" y="3281732"/>
            <a:ext cx="1562939" cy="272267"/>
            <a:chOff x="4124320" y="1904198"/>
            <a:chExt cx="1823364" cy="317634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100D2624-7FFC-CC93-1C8E-17BE4F330613}"/>
                </a:ext>
              </a:extLst>
            </p:cNvPr>
            <p:cNvSpPr/>
            <p:nvPr/>
          </p:nvSpPr>
          <p:spPr>
            <a:xfrm>
              <a:off x="4124320" y="1904198"/>
              <a:ext cx="539015" cy="317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A825E74-304E-F43F-3AB5-49EFBF646043}"/>
                </a:ext>
              </a:extLst>
            </p:cNvPr>
            <p:cNvSpPr/>
            <p:nvPr/>
          </p:nvSpPr>
          <p:spPr>
            <a:xfrm>
              <a:off x="4665649" y="1904198"/>
              <a:ext cx="1282035" cy="31763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15A735F1-F3E6-D5C9-C6DC-058AF8FC9EBA}"/>
                </a:ext>
              </a:extLst>
            </p:cNvPr>
            <p:cNvSpPr txBox="1"/>
            <p:nvPr/>
          </p:nvSpPr>
          <p:spPr>
            <a:xfrm>
              <a:off x="4127413" y="1961733"/>
              <a:ext cx="532830" cy="251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topic2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D5B531E6-4699-0BF7-07EC-588C4D884F3C}"/>
                </a:ext>
              </a:extLst>
            </p:cNvPr>
            <p:cNvSpPr txBox="1"/>
            <p:nvPr/>
          </p:nvSpPr>
          <p:spPr>
            <a:xfrm>
              <a:off x="5042273" y="1955381"/>
              <a:ext cx="468425" cy="251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16" name="TextBox 1115">
            <a:extLst>
              <a:ext uri="{FF2B5EF4-FFF2-40B4-BE49-F238E27FC236}">
                <a16:creationId xmlns:a16="http://schemas.microsoft.com/office/drawing/2014/main" id="{8A017709-1E89-EAD6-D3BF-07897206CF87}"/>
              </a:ext>
            </a:extLst>
          </p:cNvPr>
          <p:cNvSpPr txBox="1"/>
          <p:nvPr/>
        </p:nvSpPr>
        <p:spPr>
          <a:xfrm>
            <a:off x="2174104" y="2647021"/>
            <a:ext cx="1528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08:B6:1F:75:11:FE</a:t>
            </a:r>
            <a:endParaRPr lang="ko-KR" altLang="en-US" sz="1400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50DE35BC-83E2-8171-AAEE-8E209D3EA02C}"/>
              </a:ext>
            </a:extLst>
          </p:cNvPr>
          <p:cNvSpPr txBox="1"/>
          <p:nvPr/>
        </p:nvSpPr>
        <p:spPr>
          <a:xfrm>
            <a:off x="10182058" y="3106503"/>
            <a:ext cx="1528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Node-Red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C1B9CA79-A906-B27E-9DAF-BD8C52726DD9}"/>
              </a:ext>
            </a:extLst>
          </p:cNvPr>
          <p:cNvSpPr txBox="1"/>
          <p:nvPr/>
        </p:nvSpPr>
        <p:spPr>
          <a:xfrm>
            <a:off x="10356005" y="1279702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라즈베리파이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BD25BE0-88F1-A158-C9B9-6FC1B9E73945}"/>
              </a:ext>
            </a:extLst>
          </p:cNvPr>
          <p:cNvSpPr txBox="1"/>
          <p:nvPr/>
        </p:nvSpPr>
        <p:spPr>
          <a:xfrm>
            <a:off x="5829216" y="3415080"/>
            <a:ext cx="239966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mqtt-dashboard.com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FAC1D3-BF6E-18ED-4DC7-437780EE0D88}"/>
              </a:ext>
            </a:extLst>
          </p:cNvPr>
          <p:cNvSpPr/>
          <p:nvPr/>
        </p:nvSpPr>
        <p:spPr>
          <a:xfrm>
            <a:off x="8191099" y="900399"/>
            <a:ext cx="3686478" cy="3134268"/>
          </a:xfrm>
          <a:prstGeom prst="roundRect">
            <a:avLst>
              <a:gd name="adj" fmla="val 4997"/>
            </a:avLst>
          </a:prstGeom>
          <a:solidFill>
            <a:schemeClr val="bg1">
              <a:lumMod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097E8-5ADB-FD7F-84A6-3B9449736233}"/>
              </a:ext>
            </a:extLst>
          </p:cNvPr>
          <p:cNvSpPr txBox="1"/>
          <p:nvPr/>
        </p:nvSpPr>
        <p:spPr>
          <a:xfrm>
            <a:off x="904397" y="5173640"/>
            <a:ext cx="2800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connectToMQTT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D9CAB3-020D-1558-41D5-90CCF2D9EB8D}"/>
              </a:ext>
            </a:extLst>
          </p:cNvPr>
          <p:cNvSpPr txBox="1"/>
          <p:nvPr/>
        </p:nvSpPr>
        <p:spPr>
          <a:xfrm>
            <a:off x="904397" y="4835334"/>
            <a:ext cx="3190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connectToWiFi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1026B5-5EAE-EB1A-6E98-8AC285FC6A61}"/>
              </a:ext>
            </a:extLst>
          </p:cNvPr>
          <p:cNvSpPr txBox="1"/>
          <p:nvPr/>
        </p:nvSpPr>
        <p:spPr>
          <a:xfrm>
            <a:off x="904397" y="6005880"/>
            <a:ext cx="6098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void callback(char* topic, byte* payload, unsigned int length)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FEFCEB-F18B-9F66-83F0-702F1D6CDECE}"/>
              </a:ext>
            </a:extLst>
          </p:cNvPr>
          <p:cNvSpPr txBox="1"/>
          <p:nvPr/>
        </p:nvSpPr>
        <p:spPr>
          <a:xfrm>
            <a:off x="904397" y="5563326"/>
            <a:ext cx="2249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void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publishMsg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22D140-9723-21CC-FC90-AC7F11DFC611}"/>
              </a:ext>
            </a:extLst>
          </p:cNvPr>
          <p:cNvSpPr txBox="1"/>
          <p:nvPr/>
        </p:nvSpPr>
        <p:spPr>
          <a:xfrm>
            <a:off x="7164708" y="4690723"/>
            <a:ext cx="285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WiFI</a:t>
            </a:r>
            <a:r>
              <a:rPr lang="en-US" altLang="ko-KR" sz="1600" dirty="0"/>
              <a:t> </a:t>
            </a:r>
            <a:r>
              <a:rPr lang="ko-KR" altLang="en-US" sz="1600" dirty="0"/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5E2120-B55B-F75F-6200-51F606AACD82}"/>
              </a:ext>
            </a:extLst>
          </p:cNvPr>
          <p:cNvSpPr txBox="1"/>
          <p:nvPr/>
        </p:nvSpPr>
        <p:spPr>
          <a:xfrm>
            <a:off x="7164708" y="5081908"/>
            <a:ext cx="18207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en-US" altLang="ko-KR" sz="1600" dirty="0" err="1"/>
              <a:t>Mqtt</a:t>
            </a:r>
            <a:r>
              <a:rPr lang="en-US" altLang="ko-KR" sz="1600" dirty="0"/>
              <a:t> </a:t>
            </a:r>
            <a:r>
              <a:rPr lang="ko-KR" altLang="en-US" sz="1600" dirty="0"/>
              <a:t>연결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DDB6B8-54A4-992A-6A10-E4BFEDBD61FC}"/>
              </a:ext>
            </a:extLst>
          </p:cNvPr>
          <p:cNvSpPr txBox="1"/>
          <p:nvPr/>
        </p:nvSpPr>
        <p:spPr>
          <a:xfrm>
            <a:off x="7164708" y="5902217"/>
            <a:ext cx="4684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MQTT </a:t>
            </a:r>
            <a:r>
              <a:rPr lang="ko-KR" altLang="en-US" sz="1600" dirty="0"/>
              <a:t>메시지 수신 시 호출되는 콜백 함수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50C191-A363-DE48-5BB9-1A3CDAF631F0}"/>
              </a:ext>
            </a:extLst>
          </p:cNvPr>
          <p:cNvSpPr txBox="1"/>
          <p:nvPr/>
        </p:nvSpPr>
        <p:spPr>
          <a:xfrm>
            <a:off x="7164708" y="5479701"/>
            <a:ext cx="3548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MQTT </a:t>
            </a:r>
            <a:r>
              <a:rPr lang="ko-KR" altLang="en-US" sz="1600" dirty="0"/>
              <a:t>메시지 송신 함수</a:t>
            </a:r>
          </a:p>
        </p:txBody>
      </p:sp>
    </p:spTree>
    <p:extLst>
      <p:ext uri="{BB962C8B-B14F-4D97-AF65-F5344CB8AC3E}">
        <p14:creationId xmlns:p14="http://schemas.microsoft.com/office/powerpoint/2010/main" val="370646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E8A17-0216-7047-FF12-FFCFD8E3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73FAAA-C83C-E612-E308-244AE6C4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7" y="0"/>
            <a:ext cx="4120738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E493C8-6D5F-3766-418C-35D6D2F7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69" y="921801"/>
            <a:ext cx="4100280" cy="5563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7563E9-6E2F-1434-2540-7A74FE3DE07A}"/>
              </a:ext>
            </a:extLst>
          </p:cNvPr>
          <p:cNvSpPr txBox="1"/>
          <p:nvPr/>
        </p:nvSpPr>
        <p:spPr>
          <a:xfrm>
            <a:off x="3975939" y="5114294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MQTT 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D44DA-49CD-7F81-299D-AFC6E51DBF58}"/>
              </a:ext>
            </a:extLst>
          </p:cNvPr>
          <p:cNvSpPr txBox="1"/>
          <p:nvPr/>
        </p:nvSpPr>
        <p:spPr>
          <a:xfrm>
            <a:off x="4045307" y="3259764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WiFi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연결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533F0-48EA-C1BF-4042-D213C9E86394}"/>
              </a:ext>
            </a:extLst>
          </p:cNvPr>
          <p:cNvSpPr txBox="1"/>
          <p:nvPr/>
        </p:nvSpPr>
        <p:spPr>
          <a:xfrm>
            <a:off x="9656837" y="1588620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명령어 수신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170632-DF89-5FA5-E954-2F9F6540B46C}"/>
              </a:ext>
            </a:extLst>
          </p:cNvPr>
          <p:cNvSpPr txBox="1"/>
          <p:nvPr/>
        </p:nvSpPr>
        <p:spPr>
          <a:xfrm>
            <a:off x="9656837" y="2944454"/>
            <a:ext cx="1611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데이터 송신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3C9164-DBF4-5B31-3C8C-7E367D55F18C}"/>
              </a:ext>
            </a:extLst>
          </p:cNvPr>
          <p:cNvSpPr txBox="1"/>
          <p:nvPr/>
        </p:nvSpPr>
        <p:spPr>
          <a:xfrm>
            <a:off x="9656838" y="3726425"/>
            <a:ext cx="969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setup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34B0D2-DCE6-5272-9629-125337CDC106}"/>
              </a:ext>
            </a:extLst>
          </p:cNvPr>
          <p:cNvSpPr txBox="1"/>
          <p:nvPr/>
        </p:nvSpPr>
        <p:spPr>
          <a:xfrm>
            <a:off x="9656837" y="5296671"/>
            <a:ext cx="94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loop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D574AB-6D15-552E-7570-00E13811F4C2}"/>
              </a:ext>
            </a:extLst>
          </p:cNvPr>
          <p:cNvCxnSpPr>
            <a:cxnSpLocks/>
          </p:cNvCxnSpPr>
          <p:nvPr/>
        </p:nvCxnSpPr>
        <p:spPr>
          <a:xfrm>
            <a:off x="9429439" y="4581626"/>
            <a:ext cx="0" cy="1703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CE8D9-7659-6235-C41F-FC2FCB947FDE}"/>
              </a:ext>
            </a:extLst>
          </p:cNvPr>
          <p:cNvCxnSpPr>
            <a:cxnSpLocks/>
          </p:cNvCxnSpPr>
          <p:nvPr/>
        </p:nvCxnSpPr>
        <p:spPr>
          <a:xfrm>
            <a:off x="9429439" y="3578939"/>
            <a:ext cx="0" cy="665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53D52-DE02-1528-DB9D-A15481954D12}"/>
              </a:ext>
            </a:extLst>
          </p:cNvPr>
          <p:cNvCxnSpPr>
            <a:cxnSpLocks/>
          </p:cNvCxnSpPr>
          <p:nvPr/>
        </p:nvCxnSpPr>
        <p:spPr>
          <a:xfrm>
            <a:off x="9429439" y="2793650"/>
            <a:ext cx="0" cy="592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B39293-054A-4BCD-9D24-887D99200BE9}"/>
              </a:ext>
            </a:extLst>
          </p:cNvPr>
          <p:cNvCxnSpPr>
            <a:cxnSpLocks/>
          </p:cNvCxnSpPr>
          <p:nvPr/>
        </p:nvCxnSpPr>
        <p:spPr>
          <a:xfrm>
            <a:off x="9429439" y="1109892"/>
            <a:ext cx="0" cy="1343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6171E-9A98-41CC-BB37-1814BDBF6AFF}"/>
              </a:ext>
            </a:extLst>
          </p:cNvPr>
          <p:cNvCxnSpPr>
            <a:cxnSpLocks/>
          </p:cNvCxnSpPr>
          <p:nvPr/>
        </p:nvCxnSpPr>
        <p:spPr>
          <a:xfrm>
            <a:off x="5071849" y="4401732"/>
            <a:ext cx="0" cy="1883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E0E57B-CCCC-79D8-12DB-BC3532D0A800}"/>
              </a:ext>
            </a:extLst>
          </p:cNvPr>
          <p:cNvCxnSpPr>
            <a:cxnSpLocks/>
          </p:cNvCxnSpPr>
          <p:nvPr/>
        </p:nvCxnSpPr>
        <p:spPr>
          <a:xfrm>
            <a:off x="5071849" y="2812568"/>
            <a:ext cx="0" cy="114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B5D10C-0E08-22E9-1176-4E0C4CF24B32}"/>
              </a:ext>
            </a:extLst>
          </p:cNvPr>
          <p:cNvSpPr txBox="1"/>
          <p:nvPr/>
        </p:nvSpPr>
        <p:spPr>
          <a:xfrm>
            <a:off x="5879267" y="60385"/>
            <a:ext cx="355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IoT</a:t>
            </a:r>
            <a:r>
              <a:rPr lang="ko-KR" altLang="en-US" b="1" dirty="0"/>
              <a:t> 보드 </a:t>
            </a:r>
            <a:r>
              <a:rPr lang="en-US" altLang="ko-KR" b="1" dirty="0"/>
              <a:t>MQTT </a:t>
            </a:r>
            <a:r>
              <a:rPr lang="ko-KR" altLang="en-US" b="1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193193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978</Words>
  <Application>Microsoft Office PowerPoint</Application>
  <PresentationFormat>Widescreen</PresentationFormat>
  <Paragraphs>179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Bumju Ahn</dc:creator>
  <cp:lastModifiedBy>Bumju Ahn</cp:lastModifiedBy>
  <cp:revision>226</cp:revision>
  <dcterms:created xsi:type="dcterms:W3CDTF">2024-10-23T05:50:00Z</dcterms:created>
  <dcterms:modified xsi:type="dcterms:W3CDTF">2024-10-29T08:06:08Z</dcterms:modified>
</cp:coreProperties>
</file>