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60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8DCF7-2B6D-4416-A105-B3D90CEC5AE0}" type="datetimeFigureOut">
              <a:rPr lang="de-DE" smtClean="0"/>
              <a:t>09.01.2021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3EB33-234A-4C68-AABD-E715EFADB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9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F5134-5C8D-4A02-B24D-406C790E4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F743FE-E940-4150-92D8-34F95CBDB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4A2B2-DD31-43E7-B57C-6470346B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538-479A-4354-AB70-12B048A9DCBD}" type="datetime1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7A448-15A3-45DD-B04D-2D30DD53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FAE32-3FC5-41C4-BD73-C3345AFA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96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77A55-F31B-4DD4-A134-75E2D994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E5894B-35A7-4CD1-B2DA-333D88CF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47C25-BE0E-4DE6-992F-5468C771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E3BF-3062-4EB4-8933-04194E85369A}" type="datetime1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CFA66-694A-4FFA-8615-13427D04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03082-5E3D-4D12-AAE4-601EF029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16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E34892-F445-449A-B01D-5ABF9FD3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1146C7-FB34-4CA0-BD77-A57BD8EE0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3C8048-120E-49F8-90CC-F19522B0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A7FB-F39F-49D9-B562-646B8C2ED832}" type="datetime1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95D65-9EE5-4C25-944F-DCA58C42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4E102-E31B-46BC-B4E8-E38B1BA8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07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5A03B-EFD4-4B9F-B31A-BD625348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3F87C-E92C-4FE3-94B7-BE12F4E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A09C6-6C8F-4443-B0DB-EA9B8494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85-16DA-415C-B87D-7D2C128537D2}" type="datetime1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5AB41-C889-4002-9FCD-D2A39B1E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4A95EB-4392-4FA7-87D1-1575854B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24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296-A9F0-4CF1-A645-C2C246D0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29E769-F0FE-481B-BD70-97A7F277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289C1-2BE0-4FA7-9F41-F80792E3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4FF7-9C3B-45F4-9D1C-3D25F5D2147C}" type="datetime1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62427-7047-404B-B68E-0FFD3A19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117730-C4C3-4E6B-BCD4-3DBE1597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6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E1BA5-2479-4F1B-81C7-8C997539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D33EC-164B-4C1A-98AF-6ABAF4E03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8E3B8-4FA5-4AA1-877D-7DDF93C90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AACD21-B128-457B-A2AE-1FAB80CC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4887-3BA8-404F-82FA-61F61F989B8E}" type="datetime1">
              <a:rPr lang="de-DE" smtClean="0"/>
              <a:t>09.01.2021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38BF96-F306-4A5C-8778-AFAC3D02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9BF1EB-82D5-419C-B5FD-5B6B236E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1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5EC01-8A9D-4808-B59B-9D5220CD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04BE39-C869-4D88-B229-E227C0847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18CE17-81F1-4187-AFB9-712A2E4AD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D46CBC-DB10-497C-A789-11B3667F9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E61F5D-3682-4C0D-8D8B-78F148EC8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0CDDAB-40DE-4058-947B-78831316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98D0-9176-445D-AA7B-DA4F8228C2AD}" type="datetime1">
              <a:rPr lang="de-DE" smtClean="0"/>
              <a:t>09.01.2021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9C61FB-5F52-4AE2-B208-1B597AE2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A42077-E63C-4A28-A14D-A9162857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31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ADEE7-7D5A-406F-8C10-71E33699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B38A1B-536F-4479-919C-13CB524C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58F-32BC-41DA-851C-E8C9062E54CD}" type="datetime1">
              <a:rPr lang="de-DE" smtClean="0"/>
              <a:t>09.01.2021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15ECEB-5C08-45FA-8B41-10E97D6F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A91CCD-3180-4F51-9E72-2D305AB7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7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24EE41-10D3-4181-BCFB-466C469B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6A97-2B4D-479A-803C-7253D7B49868}" type="datetime1">
              <a:rPr lang="de-DE" smtClean="0"/>
              <a:t>09.01.2021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31D1D6-F53C-42F0-8DF2-E4E2D6ED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6FB88A-176C-43CE-AE23-FCE458F3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50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3BBD-B011-4D2B-A8B1-BEEDD253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C1640-013E-4B8F-B082-4A434A94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2E20C5-D9BA-4356-AFF5-7C69437F3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0402E-336E-41FC-A597-5F641F34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1C1E-9A17-4BE2-9346-96872D98FE42}" type="datetime1">
              <a:rPr lang="de-DE" smtClean="0"/>
              <a:t>09.01.2021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381ECE-2293-411D-B515-77999C6D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DA80B0-BCFB-4958-919E-5E38CEA6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0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C8B25-85A5-49A8-BA80-F475EEA7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9ED541-4C05-4E6C-85C0-6ED2A3D92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A9C2B-4F9C-4467-AD50-D9C4FE049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CD0194-A533-4E18-A398-2BEEC95D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43F-E1D8-49B4-A430-0FD93F15630A}" type="datetime1">
              <a:rPr lang="de-DE" smtClean="0"/>
              <a:t>09.01.2021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28E585-F69D-4D54-B350-D3D234C8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6199AF-6DAC-4255-930E-F5066CAF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6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5FCDE8-0AC0-459B-B2FB-9101F799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894569-0529-4142-8348-A06AAE0EA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48348B-F661-40BD-B87D-E5D122AF3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441C-A48D-44D3-94EC-55D305E1B726}" type="datetime1">
              <a:rPr lang="de-DE" smtClean="0"/>
              <a:t>09.01.2021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DEA2C-14F6-4CCD-A50D-EE72E9EE5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4D39F9-2A5C-41FB-87C7-3A3B7FDD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73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231D9-0CCE-4715-A05C-5364C21C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5416"/>
            <a:ext cx="9144000" cy="2387600"/>
          </a:xfrm>
        </p:spPr>
        <p:txBody>
          <a:bodyPr/>
          <a:lstStyle/>
          <a:p>
            <a:r>
              <a:rPr lang="de-DE" dirty="0"/>
              <a:t>Patterns &amp; Frameworks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0BAA03-CFF7-4B0E-BB65-A528D0FC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5090"/>
            <a:ext cx="9144000" cy="310060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Modul-Projekt: SnakeFX</a:t>
            </a:r>
          </a:p>
          <a:p>
            <a:endParaRPr lang="de-DE" sz="1000" dirty="0"/>
          </a:p>
          <a:p>
            <a:r>
              <a:rPr lang="de-DE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Ostfalia Fachhochschule für angewandte Wissenschaften</a:t>
            </a:r>
          </a:p>
          <a:p>
            <a:r>
              <a:rPr lang="de-DE" sz="1400" dirty="0">
                <a:effectLst/>
                <a:latin typeface="+mj-lt"/>
                <a:ea typeface="Calibri" panose="020F0502020204030204" pitchFamily="34" charset="0"/>
              </a:rPr>
              <a:t>Benjamin Wulfert (b.wulfert@ostfalia.de) | Mat.-Nr.: 70454350</a:t>
            </a:r>
          </a:p>
          <a:p>
            <a:r>
              <a:rPr lang="de-DE" sz="1400" dirty="0">
                <a:effectLst/>
                <a:latin typeface="+mj-lt"/>
                <a:ea typeface="Calibri" panose="020F0502020204030204" pitchFamily="34" charset="0"/>
              </a:rPr>
              <a:t>Leonard Reidel (@ostfalia.de) | Mat.-Nr.: 70468602</a:t>
            </a:r>
          </a:p>
          <a:p>
            <a:endParaRPr lang="de-DE" sz="1200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de-DE" sz="1200" dirty="0">
                <a:effectLst/>
                <a:latin typeface="+mj-lt"/>
                <a:ea typeface="Calibri" panose="020F0502020204030204" pitchFamily="34" charset="0"/>
              </a:rPr>
              <a:t>Vorgelegt bei: Dipl.-Inform. Bettina Meiners</a:t>
            </a:r>
          </a:p>
          <a:p>
            <a:r>
              <a:rPr lang="de-DE" sz="1200" dirty="0">
                <a:effectLst/>
                <a:latin typeface="+mj-lt"/>
                <a:ea typeface="Calibri" panose="020F0502020204030204" pitchFamily="34" charset="0"/>
              </a:rPr>
              <a:t>Semester: Wintersemester 2020 </a:t>
            </a:r>
          </a:p>
          <a:p>
            <a:endParaRPr lang="de-DE" sz="1200" dirty="0">
              <a:latin typeface="+mj-lt"/>
              <a:ea typeface="Calibri" panose="020F0502020204030204" pitchFamily="34" charset="0"/>
            </a:endParaRPr>
          </a:p>
          <a:p>
            <a:r>
              <a:rPr lang="de-DE" sz="1200" dirty="0">
                <a:effectLst/>
                <a:latin typeface="+mj-lt"/>
                <a:ea typeface="Calibri" panose="020F0502020204030204" pitchFamily="34" charset="0"/>
              </a:rPr>
              <a:t>x.01.2020</a:t>
            </a:r>
          </a:p>
        </p:txBody>
      </p:sp>
    </p:spTree>
    <p:extLst>
      <p:ext uri="{BB962C8B-B14F-4D97-AF65-F5344CB8AC3E}">
        <p14:creationId xmlns:p14="http://schemas.microsoft.com/office/powerpoint/2010/main" val="88578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Projekt-Architektur</a:t>
            </a:r>
          </a:p>
          <a:p>
            <a:r>
              <a:rPr lang="de-DE" dirty="0"/>
              <a:t>Backend</a:t>
            </a:r>
          </a:p>
          <a:p>
            <a:r>
              <a:rPr lang="de-DE" dirty="0"/>
              <a:t>Frontend</a:t>
            </a:r>
          </a:p>
          <a:p>
            <a:r>
              <a:rPr lang="de-DE" dirty="0"/>
              <a:t>Kommunikation</a:t>
            </a:r>
          </a:p>
          <a:p>
            <a:r>
              <a:rPr lang="de-DE" dirty="0"/>
              <a:t>Snake-Implementierung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96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Projekt-Architektur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err="1"/>
              <a:t>SnakeCore</a:t>
            </a:r>
            <a:r>
              <a:rPr lang="de-DE" sz="2400" dirty="0"/>
              <a:t> </a:t>
            </a:r>
            <a:br>
              <a:rPr lang="de-DE" sz="2000" dirty="0"/>
            </a:br>
            <a:r>
              <a:rPr lang="de-DE" sz="2000" dirty="0"/>
              <a:t>Enthält die grundlegenden und gemeinsamen Aspekte des Projekts, wie beispielsweise Modelle welche in allen weiteren Projekten verwendet werden.</a:t>
            </a:r>
          </a:p>
          <a:p>
            <a:r>
              <a:rPr lang="de-DE" sz="2400" b="1" dirty="0"/>
              <a:t>SnakeFX</a:t>
            </a:r>
            <a:r>
              <a:rPr lang="de-DE" sz="2400" dirty="0"/>
              <a:t> </a:t>
            </a:r>
            <a:br>
              <a:rPr lang="de-DE" sz="2000" dirty="0"/>
            </a:br>
            <a:r>
              <a:rPr lang="de-DE" sz="2000" dirty="0"/>
              <a:t>Das Frontend-Modul des Projekts - enthält das User-Interface der Anwendung.</a:t>
            </a:r>
          </a:p>
          <a:p>
            <a:r>
              <a:rPr lang="de-DE" sz="2400" b="1" dirty="0"/>
              <a:t>SnakeServer</a:t>
            </a:r>
            <a:r>
              <a:rPr lang="de-DE" sz="2400" dirty="0"/>
              <a:t> </a:t>
            </a:r>
            <a:br>
              <a:rPr lang="de-DE" sz="2000" dirty="0"/>
            </a:br>
            <a:r>
              <a:rPr lang="de-DE" sz="2000" dirty="0"/>
              <a:t>Das Backend-Modul des Projekts - enthält den Applikations-Server der Anwendung.</a:t>
            </a:r>
          </a:p>
          <a:p>
            <a:r>
              <a:rPr lang="de-DE" sz="2400" b="1" dirty="0" err="1"/>
              <a:t>SnakeTest</a:t>
            </a:r>
            <a:r>
              <a:rPr lang="de-DE" sz="2400" dirty="0"/>
              <a:t> </a:t>
            </a:r>
            <a:br>
              <a:rPr lang="de-DE" sz="2000" dirty="0"/>
            </a:br>
            <a:r>
              <a:rPr lang="de-DE" sz="2000" dirty="0"/>
              <a:t>Das Test-Projekt des Projekts - enthält Abhängigkeiten zu allen Sub-Modulen des Projekts Enthält Test-Fälle für verschiedene Szenarien, z.B. um den Anwendungsserver und eine Menge von Clients zu initialisieren, miteinander zu verbinden, etc. - dient der Simulation von Echt-Welt-Interaktionen.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76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SnakeServer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Spring Boot</a:t>
            </a:r>
          </a:p>
          <a:p>
            <a:r>
              <a:rPr lang="de-DE" dirty="0"/>
              <a:t>Nutzt</a:t>
            </a:r>
          </a:p>
          <a:p>
            <a:pPr lvl="1"/>
            <a:r>
              <a:rPr lang="de-DE" dirty="0"/>
              <a:t>Spring Data JPA (h2, Hibernate)</a:t>
            </a:r>
          </a:p>
          <a:p>
            <a:pPr lvl="1"/>
            <a:r>
              <a:rPr lang="de-DE" dirty="0"/>
              <a:t>Spring Security (…)</a:t>
            </a:r>
          </a:p>
          <a:p>
            <a:pPr lvl="1"/>
            <a:r>
              <a:rPr lang="de-DE" dirty="0"/>
              <a:t>Spring Messaging (STOMP, </a:t>
            </a:r>
            <a:r>
              <a:rPr lang="de-DE" dirty="0" err="1"/>
              <a:t>Websockets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Spring Web (HTTP, </a:t>
            </a:r>
            <a:r>
              <a:rPr lang="de-DE" dirty="0" err="1"/>
              <a:t>RESTful</a:t>
            </a:r>
            <a:r>
              <a:rPr lang="de-DE" dirty="0"/>
              <a:t> Webservices, …)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 JavaFX implementiert</a:t>
            </a:r>
          </a:p>
          <a:p>
            <a:r>
              <a:rPr lang="de-DE" dirty="0"/>
              <a:t>Vererbungshierarchien zwischen Controller</a:t>
            </a:r>
          </a:p>
          <a:p>
            <a:r>
              <a:rPr lang="de-DE" dirty="0"/>
              <a:t>Nutzt Dependency </a:t>
            </a:r>
            <a:r>
              <a:rPr lang="de-DE" dirty="0" err="1"/>
              <a:t>Injection</a:t>
            </a:r>
            <a:r>
              <a:rPr lang="de-DE" dirty="0"/>
              <a:t> (DI) für Views in Controllern</a:t>
            </a:r>
          </a:p>
          <a:p>
            <a:r>
              <a:rPr lang="de-DE" dirty="0"/>
              <a:t>Besitzt Zugriff auf STOMP-Client </a:t>
            </a:r>
            <a:r>
              <a:rPr lang="de-DE" dirty="0" err="1"/>
              <a:t>Impl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Dadurch </a:t>
            </a:r>
            <a:r>
              <a:rPr lang="de-DE" dirty="0" err="1"/>
              <a:t>Subscribe</a:t>
            </a:r>
            <a:r>
              <a:rPr lang="de-DE" dirty="0"/>
              <a:t> auf Endpoints möglich, sowie </a:t>
            </a:r>
            <a:r>
              <a:rPr lang="de-DE" dirty="0" err="1"/>
              <a:t>Listener</a:t>
            </a:r>
            <a:r>
              <a:rPr lang="de-DE" dirty="0"/>
              <a:t> um auch Nachrichten zu reagieren</a:t>
            </a:r>
          </a:p>
          <a:p>
            <a:pPr lvl="1"/>
            <a:r>
              <a:rPr lang="de-DE" dirty="0"/>
              <a:t>Message-Transport um Daten an das Backend zu senden</a:t>
            </a:r>
          </a:p>
          <a:p>
            <a:r>
              <a:rPr lang="de-DE" dirty="0"/>
              <a:t>Besitzt Zugriff auf HTTP-Client </a:t>
            </a:r>
            <a:r>
              <a:rPr lang="de-DE" dirty="0" err="1"/>
              <a:t>Impl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Dadurch können Daten an das Backend übertragen werden,</a:t>
            </a:r>
            <a:br>
              <a:rPr lang="de-DE" dirty="0"/>
            </a:br>
            <a:r>
              <a:rPr lang="de-DE" dirty="0"/>
              <a:t>wie z.B. bei Login, Register Operationen oder Polling für HTTP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15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&lt;-&gt; </a:t>
            </a:r>
            <a:r>
              <a:rPr lang="de-DE" dirty="0" err="1"/>
              <a:t>RESTful</a:t>
            </a:r>
            <a:r>
              <a:rPr lang="de-DE" dirty="0"/>
              <a:t> Webservices</a:t>
            </a:r>
          </a:p>
          <a:p>
            <a:r>
              <a:rPr lang="de-DE" dirty="0"/>
              <a:t>STOMP &lt;-&gt; </a:t>
            </a:r>
            <a:r>
              <a:rPr lang="de-DE" dirty="0" err="1"/>
              <a:t>WebSockets</a:t>
            </a:r>
            <a:endParaRPr lang="de-DE" dirty="0"/>
          </a:p>
          <a:p>
            <a:r>
              <a:rPr lang="de-DE" dirty="0"/>
              <a:t>Spring Data Messaging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91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Snake Implementierung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Update Loop</a:t>
            </a:r>
          </a:p>
          <a:p>
            <a:r>
              <a:rPr lang="de-DE" dirty="0"/>
              <a:t>Rendering</a:t>
            </a:r>
          </a:p>
          <a:p>
            <a:r>
              <a:rPr lang="de-DE" dirty="0"/>
              <a:t>Synchronisierung der Spielereingaben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2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Breitbild</PresentationFormat>
  <Paragraphs>52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Patterns &amp; Frameworks</vt:lpstr>
      <vt:lpstr>Agenda</vt:lpstr>
      <vt:lpstr>Projekt-Architektur</vt:lpstr>
      <vt:lpstr>Backend - SnakeServer</vt:lpstr>
      <vt:lpstr>Frontend</vt:lpstr>
      <vt:lpstr>Kommunikation</vt:lpstr>
      <vt:lpstr>Snake 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Benjamin Wulfert - Referat - Informationsmanagement - ESA</dc:title>
  <dc:creator>Codeularity_Laptop_B</dc:creator>
  <cp:lastModifiedBy>Leonard Reidel</cp:lastModifiedBy>
  <cp:revision>47</cp:revision>
  <dcterms:created xsi:type="dcterms:W3CDTF">2020-10-27T09:16:05Z</dcterms:created>
  <dcterms:modified xsi:type="dcterms:W3CDTF">2021-01-09T10:47:40Z</dcterms:modified>
</cp:coreProperties>
</file>