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27EFCC-FD95-44F9-888C-E9434EE08BCC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17.02.2021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3E8BF3D-B1EC-4162-8FCC-44561CA5A44E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EE4B6EA-4CD7-4721-BEE2-4A2FBC4E85B5}" type="datetime1">
              <a:rPr lang="de-DE" sz="1200" b="0" strike="noStrike" spc="-1">
                <a:solidFill>
                  <a:srgbClr val="8B8B8B"/>
                </a:solidFill>
                <a:latin typeface="Calibri"/>
              </a:rPr>
              <a:t>17.02.2021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9F4278-348B-4300-808E-50D9B28C29D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532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87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38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9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2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Siebte Gliederungsebene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A7436C7-19D6-489A-AD04-63EB8688EE1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 txBox="1"/>
          <p:nvPr/>
        </p:nvSpPr>
        <p:spPr>
          <a:xfrm>
            <a:off x="1523880" y="465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Patterns &amp; Frameworks</a:t>
            </a:r>
            <a:endParaRPr lang="zxx" sz="6000" b="0" strike="noStrike" spc="-1" dirty="0">
              <a:latin typeface="Arial"/>
            </a:endParaRPr>
          </a:p>
        </p:txBody>
      </p:sp>
      <p:sp>
        <p:nvSpPr>
          <p:cNvPr id="124" name="Untertitel 2"/>
          <p:cNvSpPr txBox="1"/>
          <p:nvPr/>
        </p:nvSpPr>
        <p:spPr>
          <a:xfrm>
            <a:off x="1523880" y="2945160"/>
            <a:ext cx="9143640" cy="310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SnakeCore, SnakeFX, SnakeServer, SnakeTest</a:t>
            </a:r>
            <a:endParaRPr lang="zxx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Ostfalia Fachhochschule für angewandte Wissenschaften</a:t>
            </a:r>
            <a:endParaRPr lang="zxx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Benjamin Wulfert (b.wulfert@ostfalia.de) | Mat.-Nr.: 70454350</a:t>
            </a: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Leonard Reidel (@ostfalia.de) | Mat.-Nr.: 70468602</a:t>
            </a: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Vorgelegt bei: Dipl.-Inform. Bettina Meiners</a:t>
            </a: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Semester: Wintersemester 2020 </a:t>
            </a: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19.02.2020</a:t>
            </a:r>
            <a:endParaRPr lang="zxx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Snake Implementierung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Update Loop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Rendering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Synchronisierung der Spielereingaben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0339CE-9434-4DF1-9691-1E3838F3E26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Agenda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Projekt-Architektur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Core/Common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Backend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Frontend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Hands-On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"/>
              </a:rPr>
              <a:t>...</a:t>
            </a: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xx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AC5E62-6D1E-4063-84F5-237E92B1C8A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Projekt-Architektur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SnakeCore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Enthält grundlegende &amp; gemeinsame Aspekte des Projekts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SnakeFX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Frontend-Modul - das User-Interface (GUI)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SnakeServer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Backend-Modul - der Application-Server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SnakeTest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Test-Modul  - Test-Fälle für verschiedene Szenarien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(z.B. Start des Backends &amp; zweier Clients, auto. Login, auto. Play, etc.)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042BE77-F96C-4C2D-8D28-8C49FE00D91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zxx" sz="1200" b="0" strike="noStrike" spc="-1">
              <a:latin typeface="Times New Roman"/>
            </a:endParaRPr>
          </a:p>
        </p:txBody>
      </p:sp>
      <p:grpSp>
        <p:nvGrpSpPr>
          <p:cNvPr id="131" name="Zeichenbereich 1"/>
          <p:cNvGrpSpPr/>
          <p:nvPr/>
        </p:nvGrpSpPr>
        <p:grpSpPr>
          <a:xfrm>
            <a:off x="6120000" y="1980000"/>
            <a:ext cx="5486760" cy="3424320"/>
            <a:chOff x="6120000" y="1980000"/>
            <a:chExt cx="5486760" cy="3424320"/>
          </a:xfrm>
        </p:grpSpPr>
        <p:sp>
          <p:nvSpPr>
            <p:cNvPr id="132" name="Rechteck 131"/>
            <p:cNvSpPr/>
            <p:nvPr/>
          </p:nvSpPr>
          <p:spPr>
            <a:xfrm>
              <a:off x="6120000" y="2585880"/>
              <a:ext cx="5486760" cy="14194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feld 2_1"/>
            <p:cNvSpPr txBox="1"/>
            <p:nvPr/>
          </p:nvSpPr>
          <p:spPr>
            <a:xfrm>
              <a:off x="8063280" y="1980000"/>
              <a:ext cx="161064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SnakeCore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4" name="Textfeld 3_2"/>
            <p:cNvSpPr txBox="1"/>
            <p:nvPr/>
          </p:nvSpPr>
          <p:spPr>
            <a:xfrm>
              <a:off x="9909000" y="3063960"/>
              <a:ext cx="161100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SnakeFX</a:t>
              </a:r>
              <a:endParaRPr lang="zxx" sz="1400" b="0" strike="noStrike" spc="-1">
                <a:latin typeface="Arial"/>
              </a:endParaRPr>
            </a:p>
            <a:p>
              <a:pPr algn="ctr"/>
              <a:r>
                <a:rPr lang="zxx" sz="1400" b="0" strike="noStrike" spc="-1">
                  <a:latin typeface="Calibri"/>
                </a:rPr>
                <a:t>Front-End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5" name="Textfeld 4_1"/>
            <p:cNvSpPr txBox="1"/>
            <p:nvPr/>
          </p:nvSpPr>
          <p:spPr>
            <a:xfrm>
              <a:off x="9903960" y="395568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SnakeServer</a:t>
              </a:r>
              <a:endParaRPr lang="zxx" sz="1400" b="0" strike="noStrike" spc="-1">
                <a:latin typeface="Arial"/>
              </a:endParaRPr>
            </a:p>
            <a:p>
              <a:pPr algn="ctr"/>
              <a:r>
                <a:rPr lang="zxx" sz="1400" b="0" strike="noStrike" spc="-1">
                  <a:latin typeface="Calibri"/>
                </a:rPr>
                <a:t>Back-End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6" name="Textfeld 3_3"/>
            <p:cNvSpPr txBox="1"/>
            <p:nvPr/>
          </p:nvSpPr>
          <p:spPr>
            <a:xfrm>
              <a:off x="9898920" y="486000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  <a:ea typeface="Calibri"/>
                </a:rPr>
                <a:t>SnakeTest</a:t>
              </a:r>
              <a:endParaRPr lang="zxx" sz="1400" b="0" strike="noStrike" spc="-1">
                <a:latin typeface="Arial"/>
              </a:endParaRPr>
            </a:p>
          </p:txBody>
        </p:sp>
        <p:cxnSp>
          <p:nvCxnSpPr>
            <p:cNvPr id="137" name="Gerader Verbinder 136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  <p:cxnSp>
          <p:nvCxnSpPr>
            <p:cNvPr id="138" name="Gerader Verbinder 137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  <p:cxnSp>
          <p:nvCxnSpPr>
            <p:cNvPr id="139" name="Gerader Verbinder 138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Projekt-Setup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Inhaltsplatzhalter 3_2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Projekt nutzt Build-Management-System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Apache Maven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Foliennummernplatzhalter 2_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57E137-79A5-4612-ADA6-95D99A5446EB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ApplicationConstants / ProjectEndpoints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String-Konstanten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model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Entitäten der Projektlandschaft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game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Entitäten bzgl. der Spiel-Laufzeit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math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von gängigen (2d) Vektor-Operationen</a:t>
            </a:r>
          </a:p>
        </p:txBody>
      </p:sp>
      <p:sp>
        <p:nvSpPr>
          <p:cNvPr id="145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217DAC-0690-436C-826E-8007CF02F71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46" name="Grafik 145"/>
          <p:cNvPicPr/>
          <p:nvPr/>
        </p:nvPicPr>
        <p:blipFill>
          <a:blip r:embed="rId2"/>
          <a:srcRect l="21683" t="10122" b="46648"/>
          <a:stretch/>
        </p:blipFill>
        <p:spPr>
          <a:xfrm>
            <a:off x="8806680" y="1825560"/>
            <a:ext cx="2893320" cy="430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Inhaltsplatzhalter 3_1"/>
          <p:cNvSpPr txBox="1"/>
          <p:nvPr/>
        </p:nvSpPr>
        <p:spPr>
          <a:xfrm>
            <a:off x="838080" y="1825560"/>
            <a:ext cx="81619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Pattern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der Design-Pattern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Util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Hilfsklassen: GameResources verwaltet Bilder &amp; Sounds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RNG (Random Number Generator): Klasse zur Erzeugung von Zufallszahlen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ws.client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des Stomp-Clients, TestApp, ...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ws.model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Entitäten d. Nachrichtenaustauschs </a:t>
            </a:r>
          </a:p>
        </p:txBody>
      </p:sp>
      <p:sp>
        <p:nvSpPr>
          <p:cNvPr id="149" name="Foliennummernplatzhalter 2_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70157C3-FEB8-42AE-98FB-7CFDA30B6191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50" name="Grafik 149"/>
          <p:cNvPicPr/>
          <p:nvPr/>
        </p:nvPicPr>
        <p:blipFill>
          <a:blip r:embed="rId2"/>
          <a:srcRect l="21683" t="53269" b="5126"/>
          <a:stretch/>
        </p:blipFill>
        <p:spPr>
          <a:xfrm>
            <a:off x="8820000" y="1800360"/>
            <a:ext cx="2893320" cy="41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Backend  - SnakeServer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Inhaltsplatzhalter 3_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Boot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Data JPA (h2, Hibernate)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Messaging (STOMP, Websockets)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Web (HTTP, RESTful Webservices, …)</a:t>
            </a:r>
          </a:p>
        </p:txBody>
      </p:sp>
      <p:sp>
        <p:nvSpPr>
          <p:cNvPr id="153" name="Foliennummernplatzhalter 2_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986C2A-0A1F-4DCC-914F-45F1E000C49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54" name="Grafik 153"/>
          <p:cNvPicPr/>
          <p:nvPr/>
        </p:nvPicPr>
        <p:blipFill>
          <a:blip r:embed="rId2"/>
          <a:stretch/>
        </p:blipFill>
        <p:spPr>
          <a:xfrm>
            <a:off x="8623440" y="1541880"/>
            <a:ext cx="3015360" cy="978120"/>
          </a:xfrm>
          <a:prstGeom prst="rect">
            <a:avLst/>
          </a:prstGeom>
          <a:ln w="0">
            <a:noFill/>
          </a:ln>
        </p:spPr>
      </p:pic>
      <p:pic>
        <p:nvPicPr>
          <p:cNvPr id="155" name="Grafik 154"/>
          <p:cNvPicPr/>
          <p:nvPr/>
        </p:nvPicPr>
        <p:blipFill>
          <a:blip r:embed="rId3"/>
          <a:stretch/>
        </p:blipFill>
        <p:spPr>
          <a:xfrm>
            <a:off x="10800000" y="2805840"/>
            <a:ext cx="1121760" cy="61416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155"/>
          <p:cNvPicPr/>
          <p:nvPr/>
        </p:nvPicPr>
        <p:blipFill>
          <a:blip r:embed="rId4"/>
          <a:stretch/>
        </p:blipFill>
        <p:spPr>
          <a:xfrm>
            <a:off x="8674920" y="3798360"/>
            <a:ext cx="3025080" cy="701640"/>
          </a:xfrm>
          <a:prstGeom prst="rect">
            <a:avLst/>
          </a:prstGeom>
          <a:ln w="0">
            <a:noFill/>
          </a:ln>
        </p:spPr>
      </p:pic>
      <p:pic>
        <p:nvPicPr>
          <p:cNvPr id="157" name="Grafik 156"/>
          <p:cNvPicPr/>
          <p:nvPr/>
        </p:nvPicPr>
        <p:blipFill>
          <a:blip r:embed="rId5"/>
          <a:stretch/>
        </p:blipFill>
        <p:spPr>
          <a:xfrm>
            <a:off x="7587360" y="2805840"/>
            <a:ext cx="3032640" cy="65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Kommunikation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HTTP &lt;-&gt; RESTful Webservices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STOMP &lt;-&gt; WebSockets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Spring Data Messaging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ECE22C-7D64-406C-B284-71A71B51749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Frontend  - SnakeFX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In JavaFX implementiert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Vererbungshierarchien zwischen Controller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Nutzt Dependency Injection (DI) für Views in Controllern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Besitzt Zugriff auf STOMP-Client Impl.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Dadurch Subscribe auf Endpoints möglich, sowie Listener um auch Nachrichten zu reagieren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Message-Transport um Daten an das Backend zu senden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Besitzt Zugriff auf HTTP-Client Impl.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Dadurch können Daten an das Backend übertragen werden,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wie z.B. bei Login, Register Operationen oder Polling für HTTP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zxx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subject/>
  <dc:creator>Codeularity_Laptop_B</dc:creator>
  <dc:description/>
  <cp:lastModifiedBy>Leonard Reidel</cp:lastModifiedBy>
  <cp:revision>67</cp:revision>
  <dcterms:created xsi:type="dcterms:W3CDTF">2020-10-27T09:16:05Z</dcterms:created>
  <dcterms:modified xsi:type="dcterms:W3CDTF">2021-02-17T15:04:35Z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7</vt:i4>
  </property>
</Properties>
</file>