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57" r:id="rId4"/>
    <p:sldId id="260" r:id="rId5"/>
    <p:sldId id="261" r:id="rId6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0005E6"/>
    <a:srgbClr val="000000"/>
    <a:srgbClr val="0C0068"/>
    <a:srgbClr val="B3B5FF"/>
    <a:srgbClr val="010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2" autoAdjust="0"/>
    <p:restoredTop sz="94660"/>
  </p:normalViewPr>
  <p:slideViewPr>
    <p:cSldViewPr snapToGrid="0">
      <p:cViewPr>
        <p:scale>
          <a:sx n="150" d="100"/>
          <a:sy n="150" d="100"/>
        </p:scale>
        <p:origin x="298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9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4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6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9D2E-1F23-49A1-B9F5-99AE4297C9AE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8DAC-4553-4F56-8C07-92A94F7AC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62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"/>
    </mc:Choice>
    <mc:Fallback>
      <p:transition spd="slow" advClick="0" advTm="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740AA-5EBC-4638-A619-B28A4AF0328E}"/>
              </a:ext>
            </a:extLst>
          </p:cNvPr>
          <p:cNvSpPr/>
          <p:nvPr/>
        </p:nvSpPr>
        <p:spPr>
          <a:xfrm>
            <a:off x="2781035" y="1595374"/>
            <a:ext cx="838728" cy="409702"/>
          </a:xfrm>
          <a:prstGeom prst="roundRect">
            <a:avLst/>
          </a:prstGeom>
          <a:gradFill>
            <a:gsLst>
              <a:gs pos="100000">
                <a:srgbClr val="0005E6"/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EB883-A157-68A5-1029-66FDEFE882B8}"/>
              </a:ext>
            </a:extLst>
          </p:cNvPr>
          <p:cNvSpPr/>
          <p:nvPr/>
        </p:nvSpPr>
        <p:spPr>
          <a:xfrm>
            <a:off x="2952066" y="2041837"/>
            <a:ext cx="496667" cy="185483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1170B-0D9A-0D3E-7EB9-07852E19DB7B}"/>
              </a:ext>
            </a:extLst>
          </p:cNvPr>
          <p:cNvSpPr/>
          <p:nvPr/>
        </p:nvSpPr>
        <p:spPr>
          <a:xfrm>
            <a:off x="2952066" y="1373130"/>
            <a:ext cx="496667" cy="185483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00750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98868-B128-2716-E4D9-AF24ECC660B4}"/>
              </a:ext>
            </a:extLst>
          </p:cNvPr>
          <p:cNvSpPr/>
          <p:nvPr/>
        </p:nvSpPr>
        <p:spPr>
          <a:xfrm>
            <a:off x="1478389" y="1530929"/>
            <a:ext cx="2219260" cy="538607"/>
          </a:xfrm>
          <a:prstGeom prst="rect">
            <a:avLst/>
          </a:prstGeom>
          <a:noFill/>
        </p:spPr>
        <p:txBody>
          <a:bodyPr wrap="none" lIns="53339" tIns="26669" rIns="53339" bIns="26669">
            <a:spAutoFit/>
          </a:bodyPr>
          <a:lstStyle/>
          <a:p>
            <a:pPr algn="ctr"/>
            <a:r>
              <a:rPr lang="en-US" sz="3150" dirty="0" err="1">
                <a:ln w="0"/>
                <a:solidFill>
                  <a:srgbClr val="B3B5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ArcadeMenu</a:t>
            </a:r>
            <a:endParaRPr lang="en-US" sz="3150" dirty="0">
              <a:ln w="0"/>
              <a:solidFill>
                <a:srgbClr val="B3B5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740AA-5EBC-4638-A619-B28A4AF0328E}"/>
              </a:ext>
            </a:extLst>
          </p:cNvPr>
          <p:cNvSpPr/>
          <p:nvPr/>
        </p:nvSpPr>
        <p:spPr>
          <a:xfrm>
            <a:off x="3698998" y="1595376"/>
            <a:ext cx="838728" cy="409702"/>
          </a:xfrm>
          <a:prstGeom prst="roundRect">
            <a:avLst/>
          </a:prstGeom>
          <a:gradFill>
            <a:gsLst>
              <a:gs pos="100000">
                <a:srgbClr val="0005E6"/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EB883-A157-68A5-1029-66FDEFE882B8}"/>
              </a:ext>
            </a:extLst>
          </p:cNvPr>
          <p:cNvSpPr/>
          <p:nvPr/>
        </p:nvSpPr>
        <p:spPr>
          <a:xfrm>
            <a:off x="3870995" y="2041837"/>
            <a:ext cx="496667" cy="185483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1170B-0D9A-0D3E-7EB9-07852E19DB7B}"/>
              </a:ext>
            </a:extLst>
          </p:cNvPr>
          <p:cNvSpPr/>
          <p:nvPr/>
        </p:nvSpPr>
        <p:spPr>
          <a:xfrm>
            <a:off x="3870995" y="1373132"/>
            <a:ext cx="496667" cy="185483"/>
          </a:xfrm>
          <a:prstGeom prst="roundRect">
            <a:avLst/>
          </a:prstGeom>
          <a:gradFill>
            <a:gsLst>
              <a:gs pos="100000">
                <a:srgbClr val="000000">
                  <a:alpha val="49804"/>
                </a:srgbClr>
              </a:gs>
              <a:gs pos="0">
                <a:srgbClr val="0C0068"/>
              </a:gs>
            </a:gsLst>
            <a:lin ang="189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2101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1000">
        <p159:morph option="byObject"/>
      </p:transition>
    </mc:Choice>
    <mc:Fallback>
      <p:transition spd="med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740AA-5EBC-4638-A619-B28A4AF0328E}"/>
              </a:ext>
            </a:extLst>
          </p:cNvPr>
          <p:cNvSpPr/>
          <p:nvPr/>
        </p:nvSpPr>
        <p:spPr>
          <a:xfrm>
            <a:off x="2781035" y="1595374"/>
            <a:ext cx="838728" cy="409702"/>
          </a:xfrm>
          <a:prstGeom prst="roundRect">
            <a:avLst/>
          </a:prstGeom>
          <a:solidFill>
            <a:srgbClr val="2E2E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283450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1019D"/>
            </a:gs>
            <a:gs pos="0">
              <a:srgbClr val="0C006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740AA-5EBC-4638-A619-B28A4AF0328E}"/>
              </a:ext>
            </a:extLst>
          </p:cNvPr>
          <p:cNvSpPr/>
          <p:nvPr/>
        </p:nvSpPr>
        <p:spPr>
          <a:xfrm>
            <a:off x="-95250" y="-69850"/>
            <a:ext cx="6553200" cy="3740150"/>
          </a:xfrm>
          <a:prstGeom prst="roundRect">
            <a:avLst>
              <a:gd name="adj" fmla="val 4409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49348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b</dc:creator>
  <cp:lastModifiedBy>j b</cp:lastModifiedBy>
  <cp:revision>1</cp:revision>
  <dcterms:created xsi:type="dcterms:W3CDTF">2023-01-06T20:13:21Z</dcterms:created>
  <dcterms:modified xsi:type="dcterms:W3CDTF">2023-01-06T20:33:35Z</dcterms:modified>
</cp:coreProperties>
</file>