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46080363" cy="46080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5FF"/>
    <a:srgbClr val="0005E6"/>
    <a:srgbClr val="000000"/>
    <a:srgbClr val="01019D"/>
    <a:srgbClr val="0C00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24" d="100"/>
          <a:sy n="24" d="100"/>
        </p:scale>
        <p:origin x="21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6027" y="7541396"/>
            <a:ext cx="39168309" cy="16042793"/>
          </a:xfrm>
        </p:spPr>
        <p:txBody>
          <a:bodyPr anchor="b"/>
          <a:lstStyle>
            <a:lvl1pPr algn="ctr">
              <a:defRPr sz="302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046" y="24202860"/>
            <a:ext cx="34560272" cy="11125418"/>
          </a:xfrm>
        </p:spPr>
        <p:txBody>
          <a:bodyPr/>
          <a:lstStyle>
            <a:lvl1pPr marL="0" indent="0" algn="ctr">
              <a:buNone/>
              <a:defRPr sz="12095"/>
            </a:lvl1pPr>
            <a:lvl2pPr marL="2304014" indent="0" algn="ctr">
              <a:buNone/>
              <a:defRPr sz="10079"/>
            </a:lvl2pPr>
            <a:lvl3pPr marL="4608027" indent="0" algn="ctr">
              <a:buNone/>
              <a:defRPr sz="9071"/>
            </a:lvl3pPr>
            <a:lvl4pPr marL="6912041" indent="0" algn="ctr">
              <a:buNone/>
              <a:defRPr sz="8063"/>
            </a:lvl4pPr>
            <a:lvl5pPr marL="9216055" indent="0" algn="ctr">
              <a:buNone/>
              <a:defRPr sz="8063"/>
            </a:lvl5pPr>
            <a:lvl6pPr marL="11520068" indent="0" algn="ctr">
              <a:buNone/>
              <a:defRPr sz="8063"/>
            </a:lvl6pPr>
            <a:lvl7pPr marL="13824082" indent="0" algn="ctr">
              <a:buNone/>
              <a:defRPr sz="8063"/>
            </a:lvl7pPr>
            <a:lvl8pPr marL="16128096" indent="0" algn="ctr">
              <a:buNone/>
              <a:defRPr sz="8063"/>
            </a:lvl8pPr>
            <a:lvl9pPr marL="18432109" indent="0" algn="ctr">
              <a:buNone/>
              <a:defRPr sz="80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9D2E-1F23-49A1-B9F5-99AE4297C9AE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8DAC-4553-4F56-8C07-92A94F7AC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98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9D2E-1F23-49A1-B9F5-99AE4297C9AE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8DAC-4553-4F56-8C07-92A94F7AC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48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76262" y="2453352"/>
            <a:ext cx="9936078" cy="390509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68028" y="2453352"/>
            <a:ext cx="29232230" cy="390509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9D2E-1F23-49A1-B9F5-99AE4297C9AE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8DAC-4553-4F56-8C07-92A94F7AC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33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9D2E-1F23-49A1-B9F5-99AE4297C9AE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8DAC-4553-4F56-8C07-92A94F7AC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29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027" y="11488104"/>
            <a:ext cx="39744313" cy="19168148"/>
          </a:xfrm>
        </p:spPr>
        <p:txBody>
          <a:bodyPr anchor="b"/>
          <a:lstStyle>
            <a:lvl1pPr>
              <a:defRPr sz="302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4027" y="30837590"/>
            <a:ext cx="39744313" cy="10080076"/>
          </a:xfrm>
        </p:spPr>
        <p:txBody>
          <a:bodyPr/>
          <a:lstStyle>
            <a:lvl1pPr marL="0" indent="0">
              <a:buNone/>
              <a:defRPr sz="12095">
                <a:solidFill>
                  <a:schemeClr val="tx1"/>
                </a:solidFill>
              </a:defRPr>
            </a:lvl1pPr>
            <a:lvl2pPr marL="2304014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2pPr>
            <a:lvl3pPr marL="4608027" indent="0">
              <a:buNone/>
              <a:defRPr sz="9071">
                <a:solidFill>
                  <a:schemeClr val="tx1">
                    <a:tint val="75000"/>
                  </a:schemeClr>
                </a:solidFill>
              </a:defRPr>
            </a:lvl3pPr>
            <a:lvl4pPr marL="6912041" indent="0">
              <a:buNone/>
              <a:defRPr sz="8063">
                <a:solidFill>
                  <a:schemeClr val="tx1">
                    <a:tint val="75000"/>
                  </a:schemeClr>
                </a:solidFill>
              </a:defRPr>
            </a:lvl4pPr>
            <a:lvl5pPr marL="9216055" indent="0">
              <a:buNone/>
              <a:defRPr sz="8063">
                <a:solidFill>
                  <a:schemeClr val="tx1">
                    <a:tint val="75000"/>
                  </a:schemeClr>
                </a:solidFill>
              </a:defRPr>
            </a:lvl5pPr>
            <a:lvl6pPr marL="11520068" indent="0">
              <a:buNone/>
              <a:defRPr sz="8063">
                <a:solidFill>
                  <a:schemeClr val="tx1">
                    <a:tint val="75000"/>
                  </a:schemeClr>
                </a:solidFill>
              </a:defRPr>
            </a:lvl6pPr>
            <a:lvl7pPr marL="13824082" indent="0">
              <a:buNone/>
              <a:defRPr sz="8063">
                <a:solidFill>
                  <a:schemeClr val="tx1">
                    <a:tint val="75000"/>
                  </a:schemeClr>
                </a:solidFill>
              </a:defRPr>
            </a:lvl7pPr>
            <a:lvl8pPr marL="16128096" indent="0">
              <a:buNone/>
              <a:defRPr sz="8063">
                <a:solidFill>
                  <a:schemeClr val="tx1">
                    <a:tint val="75000"/>
                  </a:schemeClr>
                </a:solidFill>
              </a:defRPr>
            </a:lvl8pPr>
            <a:lvl9pPr marL="18432109" indent="0">
              <a:buNone/>
              <a:defRPr sz="8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9D2E-1F23-49A1-B9F5-99AE4297C9AE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8DAC-4553-4F56-8C07-92A94F7AC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88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68025" y="12266763"/>
            <a:ext cx="19584154" cy="292375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28184" y="12266763"/>
            <a:ext cx="19584154" cy="292375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9D2E-1F23-49A1-B9F5-99AE4297C9AE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8DAC-4553-4F56-8C07-92A94F7AC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84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027" y="2453363"/>
            <a:ext cx="39744313" cy="89067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4032" y="11296092"/>
            <a:ext cx="19494150" cy="5536040"/>
          </a:xfrm>
        </p:spPr>
        <p:txBody>
          <a:bodyPr anchor="b"/>
          <a:lstStyle>
            <a:lvl1pPr marL="0" indent="0">
              <a:buNone/>
              <a:defRPr sz="12095" b="1"/>
            </a:lvl1pPr>
            <a:lvl2pPr marL="2304014" indent="0">
              <a:buNone/>
              <a:defRPr sz="10079" b="1"/>
            </a:lvl2pPr>
            <a:lvl3pPr marL="4608027" indent="0">
              <a:buNone/>
              <a:defRPr sz="9071" b="1"/>
            </a:lvl3pPr>
            <a:lvl4pPr marL="6912041" indent="0">
              <a:buNone/>
              <a:defRPr sz="8063" b="1"/>
            </a:lvl4pPr>
            <a:lvl5pPr marL="9216055" indent="0">
              <a:buNone/>
              <a:defRPr sz="8063" b="1"/>
            </a:lvl5pPr>
            <a:lvl6pPr marL="11520068" indent="0">
              <a:buNone/>
              <a:defRPr sz="8063" b="1"/>
            </a:lvl6pPr>
            <a:lvl7pPr marL="13824082" indent="0">
              <a:buNone/>
              <a:defRPr sz="8063" b="1"/>
            </a:lvl7pPr>
            <a:lvl8pPr marL="16128096" indent="0">
              <a:buNone/>
              <a:defRPr sz="8063" b="1"/>
            </a:lvl8pPr>
            <a:lvl9pPr marL="18432109" indent="0">
              <a:buNone/>
              <a:defRPr sz="8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4032" y="16832132"/>
            <a:ext cx="19494150" cy="247575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328186" y="11296092"/>
            <a:ext cx="19590156" cy="5536040"/>
          </a:xfrm>
        </p:spPr>
        <p:txBody>
          <a:bodyPr anchor="b"/>
          <a:lstStyle>
            <a:lvl1pPr marL="0" indent="0">
              <a:buNone/>
              <a:defRPr sz="12095" b="1"/>
            </a:lvl1pPr>
            <a:lvl2pPr marL="2304014" indent="0">
              <a:buNone/>
              <a:defRPr sz="10079" b="1"/>
            </a:lvl2pPr>
            <a:lvl3pPr marL="4608027" indent="0">
              <a:buNone/>
              <a:defRPr sz="9071" b="1"/>
            </a:lvl3pPr>
            <a:lvl4pPr marL="6912041" indent="0">
              <a:buNone/>
              <a:defRPr sz="8063" b="1"/>
            </a:lvl4pPr>
            <a:lvl5pPr marL="9216055" indent="0">
              <a:buNone/>
              <a:defRPr sz="8063" b="1"/>
            </a:lvl5pPr>
            <a:lvl6pPr marL="11520068" indent="0">
              <a:buNone/>
              <a:defRPr sz="8063" b="1"/>
            </a:lvl6pPr>
            <a:lvl7pPr marL="13824082" indent="0">
              <a:buNone/>
              <a:defRPr sz="8063" b="1"/>
            </a:lvl7pPr>
            <a:lvl8pPr marL="16128096" indent="0">
              <a:buNone/>
              <a:defRPr sz="8063" b="1"/>
            </a:lvl8pPr>
            <a:lvl9pPr marL="18432109" indent="0">
              <a:buNone/>
              <a:defRPr sz="8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328186" y="16832132"/>
            <a:ext cx="19590156" cy="247575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9D2E-1F23-49A1-B9F5-99AE4297C9AE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8DAC-4553-4F56-8C07-92A94F7AC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93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9D2E-1F23-49A1-B9F5-99AE4297C9AE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8DAC-4553-4F56-8C07-92A94F7AC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61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9D2E-1F23-49A1-B9F5-99AE4297C9AE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8DAC-4553-4F56-8C07-92A94F7AC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74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027" y="3072024"/>
            <a:ext cx="14862116" cy="10752085"/>
          </a:xfrm>
        </p:spPr>
        <p:txBody>
          <a:bodyPr anchor="b"/>
          <a:lstStyle>
            <a:lvl1pPr>
              <a:defRPr sz="161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0156" y="6634729"/>
            <a:ext cx="23328184" cy="32746925"/>
          </a:xfrm>
        </p:spPr>
        <p:txBody>
          <a:bodyPr/>
          <a:lstStyle>
            <a:lvl1pPr>
              <a:defRPr sz="16126"/>
            </a:lvl1pPr>
            <a:lvl2pPr>
              <a:defRPr sz="14110"/>
            </a:lvl2pPr>
            <a:lvl3pPr>
              <a:defRPr sz="12095"/>
            </a:lvl3pPr>
            <a:lvl4pPr>
              <a:defRPr sz="10079"/>
            </a:lvl4pPr>
            <a:lvl5pPr>
              <a:defRPr sz="10079"/>
            </a:lvl5pPr>
            <a:lvl6pPr>
              <a:defRPr sz="10079"/>
            </a:lvl6pPr>
            <a:lvl7pPr>
              <a:defRPr sz="10079"/>
            </a:lvl7pPr>
            <a:lvl8pPr>
              <a:defRPr sz="10079"/>
            </a:lvl8pPr>
            <a:lvl9pPr>
              <a:defRPr sz="1007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027" y="13824109"/>
            <a:ext cx="14862116" cy="25610872"/>
          </a:xfrm>
        </p:spPr>
        <p:txBody>
          <a:bodyPr/>
          <a:lstStyle>
            <a:lvl1pPr marL="0" indent="0">
              <a:buNone/>
              <a:defRPr sz="8063"/>
            </a:lvl1pPr>
            <a:lvl2pPr marL="2304014" indent="0">
              <a:buNone/>
              <a:defRPr sz="7055"/>
            </a:lvl2pPr>
            <a:lvl3pPr marL="4608027" indent="0">
              <a:buNone/>
              <a:defRPr sz="6047"/>
            </a:lvl3pPr>
            <a:lvl4pPr marL="6912041" indent="0">
              <a:buNone/>
              <a:defRPr sz="5039"/>
            </a:lvl4pPr>
            <a:lvl5pPr marL="9216055" indent="0">
              <a:buNone/>
              <a:defRPr sz="5039"/>
            </a:lvl5pPr>
            <a:lvl6pPr marL="11520068" indent="0">
              <a:buNone/>
              <a:defRPr sz="5039"/>
            </a:lvl6pPr>
            <a:lvl7pPr marL="13824082" indent="0">
              <a:buNone/>
              <a:defRPr sz="5039"/>
            </a:lvl7pPr>
            <a:lvl8pPr marL="16128096" indent="0">
              <a:buNone/>
              <a:defRPr sz="5039"/>
            </a:lvl8pPr>
            <a:lvl9pPr marL="18432109" indent="0">
              <a:buNone/>
              <a:defRPr sz="50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9D2E-1F23-49A1-B9F5-99AE4297C9AE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8DAC-4553-4F56-8C07-92A94F7AC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7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027" y="3072024"/>
            <a:ext cx="14862116" cy="10752085"/>
          </a:xfrm>
        </p:spPr>
        <p:txBody>
          <a:bodyPr anchor="b"/>
          <a:lstStyle>
            <a:lvl1pPr>
              <a:defRPr sz="161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590156" y="6634729"/>
            <a:ext cx="23328184" cy="32746925"/>
          </a:xfrm>
        </p:spPr>
        <p:txBody>
          <a:bodyPr anchor="t"/>
          <a:lstStyle>
            <a:lvl1pPr marL="0" indent="0">
              <a:buNone/>
              <a:defRPr sz="16126"/>
            </a:lvl1pPr>
            <a:lvl2pPr marL="2304014" indent="0">
              <a:buNone/>
              <a:defRPr sz="14110"/>
            </a:lvl2pPr>
            <a:lvl3pPr marL="4608027" indent="0">
              <a:buNone/>
              <a:defRPr sz="12095"/>
            </a:lvl3pPr>
            <a:lvl4pPr marL="6912041" indent="0">
              <a:buNone/>
              <a:defRPr sz="10079"/>
            </a:lvl4pPr>
            <a:lvl5pPr marL="9216055" indent="0">
              <a:buNone/>
              <a:defRPr sz="10079"/>
            </a:lvl5pPr>
            <a:lvl6pPr marL="11520068" indent="0">
              <a:buNone/>
              <a:defRPr sz="10079"/>
            </a:lvl6pPr>
            <a:lvl7pPr marL="13824082" indent="0">
              <a:buNone/>
              <a:defRPr sz="10079"/>
            </a:lvl7pPr>
            <a:lvl8pPr marL="16128096" indent="0">
              <a:buNone/>
              <a:defRPr sz="10079"/>
            </a:lvl8pPr>
            <a:lvl9pPr marL="18432109" indent="0">
              <a:buNone/>
              <a:defRPr sz="1007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027" y="13824109"/>
            <a:ext cx="14862116" cy="25610872"/>
          </a:xfrm>
        </p:spPr>
        <p:txBody>
          <a:bodyPr/>
          <a:lstStyle>
            <a:lvl1pPr marL="0" indent="0">
              <a:buNone/>
              <a:defRPr sz="8063"/>
            </a:lvl1pPr>
            <a:lvl2pPr marL="2304014" indent="0">
              <a:buNone/>
              <a:defRPr sz="7055"/>
            </a:lvl2pPr>
            <a:lvl3pPr marL="4608027" indent="0">
              <a:buNone/>
              <a:defRPr sz="6047"/>
            </a:lvl3pPr>
            <a:lvl4pPr marL="6912041" indent="0">
              <a:buNone/>
              <a:defRPr sz="5039"/>
            </a:lvl4pPr>
            <a:lvl5pPr marL="9216055" indent="0">
              <a:buNone/>
              <a:defRPr sz="5039"/>
            </a:lvl5pPr>
            <a:lvl6pPr marL="11520068" indent="0">
              <a:buNone/>
              <a:defRPr sz="5039"/>
            </a:lvl6pPr>
            <a:lvl7pPr marL="13824082" indent="0">
              <a:buNone/>
              <a:defRPr sz="5039"/>
            </a:lvl7pPr>
            <a:lvl8pPr marL="16128096" indent="0">
              <a:buNone/>
              <a:defRPr sz="5039"/>
            </a:lvl8pPr>
            <a:lvl9pPr marL="18432109" indent="0">
              <a:buNone/>
              <a:defRPr sz="50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9D2E-1F23-49A1-B9F5-99AE4297C9AE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8DAC-4553-4F56-8C07-92A94F7AC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08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8025" y="2453363"/>
            <a:ext cx="39744313" cy="8906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8025" y="12266763"/>
            <a:ext cx="39744313" cy="29237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68025" y="42709680"/>
            <a:ext cx="10368082" cy="24533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C9D2E-1F23-49A1-B9F5-99AE4297C9AE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64120" y="42709680"/>
            <a:ext cx="15552123" cy="24533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544256" y="42709680"/>
            <a:ext cx="10368082" cy="24533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78DAC-4553-4F56-8C07-92A94F7AC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67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608027" rtl="0" eaLnBrk="1" latinLnBrk="0" hangingPunct="1">
        <a:lnSpc>
          <a:spcPct val="90000"/>
        </a:lnSpc>
        <a:spcBef>
          <a:spcPct val="0"/>
        </a:spcBef>
        <a:buNone/>
        <a:defRPr sz="22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2007" indent="-1152007" algn="l" defTabSz="4608027" rtl="0" eaLnBrk="1" latinLnBrk="0" hangingPunct="1">
        <a:lnSpc>
          <a:spcPct val="90000"/>
        </a:lnSpc>
        <a:spcBef>
          <a:spcPts val="5039"/>
        </a:spcBef>
        <a:buFont typeface="Arial" panose="020B0604020202020204" pitchFamily="34" charset="0"/>
        <a:buChar char="•"/>
        <a:defRPr sz="14110" kern="1200">
          <a:solidFill>
            <a:schemeClr val="tx1"/>
          </a:solidFill>
          <a:latin typeface="+mn-lt"/>
          <a:ea typeface="+mn-ea"/>
          <a:cs typeface="+mn-cs"/>
        </a:defRPr>
      </a:lvl1pPr>
      <a:lvl2pPr marL="3456021" indent="-1152007" algn="l" defTabSz="4608027" rtl="0" eaLnBrk="1" latinLnBrk="0" hangingPunct="1">
        <a:lnSpc>
          <a:spcPct val="90000"/>
        </a:lnSpc>
        <a:spcBef>
          <a:spcPts val="2520"/>
        </a:spcBef>
        <a:buFont typeface="Arial" panose="020B0604020202020204" pitchFamily="34" charset="0"/>
        <a:buChar char="•"/>
        <a:defRPr sz="12095" kern="1200">
          <a:solidFill>
            <a:schemeClr val="tx1"/>
          </a:solidFill>
          <a:latin typeface="+mn-lt"/>
          <a:ea typeface="+mn-ea"/>
          <a:cs typeface="+mn-cs"/>
        </a:defRPr>
      </a:lvl2pPr>
      <a:lvl3pPr marL="5760034" indent="-1152007" algn="l" defTabSz="4608027" rtl="0" eaLnBrk="1" latinLnBrk="0" hangingPunct="1">
        <a:lnSpc>
          <a:spcPct val="90000"/>
        </a:lnSpc>
        <a:spcBef>
          <a:spcPts val="252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3pPr>
      <a:lvl4pPr marL="8064048" indent="-1152007" algn="l" defTabSz="4608027" rtl="0" eaLnBrk="1" latinLnBrk="0" hangingPunct="1">
        <a:lnSpc>
          <a:spcPct val="90000"/>
        </a:lnSpc>
        <a:spcBef>
          <a:spcPts val="2520"/>
        </a:spcBef>
        <a:buFont typeface="Arial" panose="020B0604020202020204" pitchFamily="34" charset="0"/>
        <a:buChar char="•"/>
        <a:defRPr sz="9071" kern="1200">
          <a:solidFill>
            <a:schemeClr val="tx1"/>
          </a:solidFill>
          <a:latin typeface="+mn-lt"/>
          <a:ea typeface="+mn-ea"/>
          <a:cs typeface="+mn-cs"/>
        </a:defRPr>
      </a:lvl4pPr>
      <a:lvl5pPr marL="10368062" indent="-1152007" algn="l" defTabSz="4608027" rtl="0" eaLnBrk="1" latinLnBrk="0" hangingPunct="1">
        <a:lnSpc>
          <a:spcPct val="90000"/>
        </a:lnSpc>
        <a:spcBef>
          <a:spcPts val="2520"/>
        </a:spcBef>
        <a:buFont typeface="Arial" panose="020B0604020202020204" pitchFamily="34" charset="0"/>
        <a:buChar char="•"/>
        <a:defRPr sz="9071" kern="1200">
          <a:solidFill>
            <a:schemeClr val="tx1"/>
          </a:solidFill>
          <a:latin typeface="+mn-lt"/>
          <a:ea typeface="+mn-ea"/>
          <a:cs typeface="+mn-cs"/>
        </a:defRPr>
      </a:lvl5pPr>
      <a:lvl6pPr marL="12672075" indent="-1152007" algn="l" defTabSz="4608027" rtl="0" eaLnBrk="1" latinLnBrk="0" hangingPunct="1">
        <a:lnSpc>
          <a:spcPct val="90000"/>
        </a:lnSpc>
        <a:spcBef>
          <a:spcPts val="2520"/>
        </a:spcBef>
        <a:buFont typeface="Arial" panose="020B0604020202020204" pitchFamily="34" charset="0"/>
        <a:buChar char="•"/>
        <a:defRPr sz="9071" kern="1200">
          <a:solidFill>
            <a:schemeClr val="tx1"/>
          </a:solidFill>
          <a:latin typeface="+mn-lt"/>
          <a:ea typeface="+mn-ea"/>
          <a:cs typeface="+mn-cs"/>
        </a:defRPr>
      </a:lvl6pPr>
      <a:lvl7pPr marL="14976089" indent="-1152007" algn="l" defTabSz="4608027" rtl="0" eaLnBrk="1" latinLnBrk="0" hangingPunct="1">
        <a:lnSpc>
          <a:spcPct val="90000"/>
        </a:lnSpc>
        <a:spcBef>
          <a:spcPts val="2520"/>
        </a:spcBef>
        <a:buFont typeface="Arial" panose="020B0604020202020204" pitchFamily="34" charset="0"/>
        <a:buChar char="•"/>
        <a:defRPr sz="9071" kern="1200">
          <a:solidFill>
            <a:schemeClr val="tx1"/>
          </a:solidFill>
          <a:latin typeface="+mn-lt"/>
          <a:ea typeface="+mn-ea"/>
          <a:cs typeface="+mn-cs"/>
        </a:defRPr>
      </a:lvl7pPr>
      <a:lvl8pPr marL="17280103" indent="-1152007" algn="l" defTabSz="4608027" rtl="0" eaLnBrk="1" latinLnBrk="0" hangingPunct="1">
        <a:lnSpc>
          <a:spcPct val="90000"/>
        </a:lnSpc>
        <a:spcBef>
          <a:spcPts val="2520"/>
        </a:spcBef>
        <a:buFont typeface="Arial" panose="020B0604020202020204" pitchFamily="34" charset="0"/>
        <a:buChar char="•"/>
        <a:defRPr sz="9071" kern="1200">
          <a:solidFill>
            <a:schemeClr val="tx1"/>
          </a:solidFill>
          <a:latin typeface="+mn-lt"/>
          <a:ea typeface="+mn-ea"/>
          <a:cs typeface="+mn-cs"/>
        </a:defRPr>
      </a:lvl8pPr>
      <a:lvl9pPr marL="19584116" indent="-1152007" algn="l" defTabSz="4608027" rtl="0" eaLnBrk="1" latinLnBrk="0" hangingPunct="1">
        <a:lnSpc>
          <a:spcPct val="90000"/>
        </a:lnSpc>
        <a:spcBef>
          <a:spcPts val="2520"/>
        </a:spcBef>
        <a:buFont typeface="Arial" panose="020B0604020202020204" pitchFamily="34" charset="0"/>
        <a:buChar char="•"/>
        <a:defRPr sz="90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08027" rtl="0" eaLnBrk="1" latinLnBrk="0" hangingPunct="1">
        <a:defRPr sz="9071" kern="1200">
          <a:solidFill>
            <a:schemeClr val="tx1"/>
          </a:solidFill>
          <a:latin typeface="+mn-lt"/>
          <a:ea typeface="+mn-ea"/>
          <a:cs typeface="+mn-cs"/>
        </a:defRPr>
      </a:lvl1pPr>
      <a:lvl2pPr marL="2304014" algn="l" defTabSz="4608027" rtl="0" eaLnBrk="1" latinLnBrk="0" hangingPunct="1">
        <a:defRPr sz="9071" kern="1200">
          <a:solidFill>
            <a:schemeClr val="tx1"/>
          </a:solidFill>
          <a:latin typeface="+mn-lt"/>
          <a:ea typeface="+mn-ea"/>
          <a:cs typeface="+mn-cs"/>
        </a:defRPr>
      </a:lvl2pPr>
      <a:lvl3pPr marL="4608027" algn="l" defTabSz="4608027" rtl="0" eaLnBrk="1" latinLnBrk="0" hangingPunct="1">
        <a:defRPr sz="9071" kern="1200">
          <a:solidFill>
            <a:schemeClr val="tx1"/>
          </a:solidFill>
          <a:latin typeface="+mn-lt"/>
          <a:ea typeface="+mn-ea"/>
          <a:cs typeface="+mn-cs"/>
        </a:defRPr>
      </a:lvl3pPr>
      <a:lvl4pPr marL="6912041" algn="l" defTabSz="4608027" rtl="0" eaLnBrk="1" latinLnBrk="0" hangingPunct="1">
        <a:defRPr sz="9071" kern="1200">
          <a:solidFill>
            <a:schemeClr val="tx1"/>
          </a:solidFill>
          <a:latin typeface="+mn-lt"/>
          <a:ea typeface="+mn-ea"/>
          <a:cs typeface="+mn-cs"/>
        </a:defRPr>
      </a:lvl4pPr>
      <a:lvl5pPr marL="9216055" algn="l" defTabSz="4608027" rtl="0" eaLnBrk="1" latinLnBrk="0" hangingPunct="1">
        <a:defRPr sz="9071" kern="1200">
          <a:solidFill>
            <a:schemeClr val="tx1"/>
          </a:solidFill>
          <a:latin typeface="+mn-lt"/>
          <a:ea typeface="+mn-ea"/>
          <a:cs typeface="+mn-cs"/>
        </a:defRPr>
      </a:lvl5pPr>
      <a:lvl6pPr marL="11520068" algn="l" defTabSz="4608027" rtl="0" eaLnBrk="1" latinLnBrk="0" hangingPunct="1">
        <a:defRPr sz="9071" kern="1200">
          <a:solidFill>
            <a:schemeClr val="tx1"/>
          </a:solidFill>
          <a:latin typeface="+mn-lt"/>
          <a:ea typeface="+mn-ea"/>
          <a:cs typeface="+mn-cs"/>
        </a:defRPr>
      </a:lvl6pPr>
      <a:lvl7pPr marL="13824082" algn="l" defTabSz="4608027" rtl="0" eaLnBrk="1" latinLnBrk="0" hangingPunct="1">
        <a:defRPr sz="9071" kern="1200">
          <a:solidFill>
            <a:schemeClr val="tx1"/>
          </a:solidFill>
          <a:latin typeface="+mn-lt"/>
          <a:ea typeface="+mn-ea"/>
          <a:cs typeface="+mn-cs"/>
        </a:defRPr>
      </a:lvl7pPr>
      <a:lvl8pPr marL="16128096" algn="l" defTabSz="4608027" rtl="0" eaLnBrk="1" latinLnBrk="0" hangingPunct="1">
        <a:defRPr sz="9071" kern="1200">
          <a:solidFill>
            <a:schemeClr val="tx1"/>
          </a:solidFill>
          <a:latin typeface="+mn-lt"/>
          <a:ea typeface="+mn-ea"/>
          <a:cs typeface="+mn-cs"/>
        </a:defRPr>
      </a:lvl8pPr>
      <a:lvl9pPr marL="18432109" algn="l" defTabSz="4608027" rtl="0" eaLnBrk="1" latinLnBrk="0" hangingPunct="1">
        <a:defRPr sz="90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1019D"/>
            </a:gs>
            <a:gs pos="0">
              <a:srgbClr val="0C0068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C740AA-5EBC-4638-A619-B28A4AF0328E}"/>
              </a:ext>
            </a:extLst>
          </p:cNvPr>
          <p:cNvSpPr/>
          <p:nvPr/>
        </p:nvSpPr>
        <p:spPr>
          <a:xfrm>
            <a:off x="3757106" y="13620787"/>
            <a:ext cx="38566150" cy="18838787"/>
          </a:xfrm>
          <a:prstGeom prst="roundRect">
            <a:avLst/>
          </a:prstGeom>
          <a:gradFill>
            <a:gsLst>
              <a:gs pos="100000">
                <a:srgbClr val="0005E6"/>
              </a:gs>
              <a:gs pos="0">
                <a:srgbClr val="0C0068"/>
              </a:gs>
            </a:gsLst>
            <a:lin ang="18900000" scaled="1"/>
          </a:gra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913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4EB883-A157-68A5-1029-66FDEFE882B8}"/>
              </a:ext>
            </a:extLst>
          </p:cNvPr>
          <p:cNvSpPr/>
          <p:nvPr/>
        </p:nvSpPr>
        <p:spPr>
          <a:xfrm>
            <a:off x="11621378" y="33273680"/>
            <a:ext cx="22837606" cy="8528849"/>
          </a:xfrm>
          <a:prstGeom prst="roundRect">
            <a:avLst/>
          </a:prstGeom>
          <a:gradFill>
            <a:gsLst>
              <a:gs pos="100000">
                <a:srgbClr val="000000">
                  <a:alpha val="49804"/>
                </a:srgbClr>
              </a:gs>
              <a:gs pos="0">
                <a:srgbClr val="0C0068"/>
              </a:gs>
            </a:gsLst>
            <a:lin ang="18900000" scaled="1"/>
          </a:gradFill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913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81170B-0D9A-0D3E-7EB9-07852E19DB7B}"/>
              </a:ext>
            </a:extLst>
          </p:cNvPr>
          <p:cNvSpPr/>
          <p:nvPr/>
        </p:nvSpPr>
        <p:spPr>
          <a:xfrm>
            <a:off x="11621378" y="4277834"/>
            <a:ext cx="22837606" cy="8528849"/>
          </a:xfrm>
          <a:prstGeom prst="roundRect">
            <a:avLst/>
          </a:prstGeom>
          <a:gradFill>
            <a:gsLst>
              <a:gs pos="100000">
                <a:srgbClr val="000000">
                  <a:alpha val="49804"/>
                </a:srgbClr>
              </a:gs>
              <a:gs pos="0">
                <a:srgbClr val="0C0068"/>
              </a:gs>
            </a:gsLst>
            <a:lin ang="18900000" scaled="1"/>
          </a:gradFill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913"/>
          </a:p>
        </p:txBody>
      </p:sp>
    </p:spTree>
    <p:extLst>
      <p:ext uri="{BB962C8B-B14F-4D97-AF65-F5344CB8AC3E}">
        <p14:creationId xmlns:p14="http://schemas.microsoft.com/office/powerpoint/2010/main" val="221019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b</dc:creator>
  <cp:lastModifiedBy>j b</cp:lastModifiedBy>
  <cp:revision>3</cp:revision>
  <dcterms:created xsi:type="dcterms:W3CDTF">2023-01-06T19:50:44Z</dcterms:created>
  <dcterms:modified xsi:type="dcterms:W3CDTF">2023-01-06T20:09:06Z</dcterms:modified>
</cp:coreProperties>
</file>