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396FDB-ECDD-4C02-9B73-EFF8E763269C}">
          <p14:sldIdLst>
            <p14:sldId id="256"/>
            <p14:sldId id="257"/>
            <p14:sldId id="259"/>
          </p14:sldIdLst>
        </p14:section>
        <p14:section name="Untitled Section" id="{C0E371E6-C6C0-4E12-BA69-C4830DE50D88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4794" y="-187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8043-786F-4243-B5DB-1AB87B336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575B4-6B76-4732-BDFA-A859F67CE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8E4B-1708-40E9-A27C-2095D465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7412-2A17-4021-ACC4-DC3F1EBBA1CE}" type="datetimeFigureOut">
              <a:rPr lang="en-ID" smtClean="0"/>
              <a:t>04/03/2022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1AB6-979C-4427-BA02-7A0BEADF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836C-093C-43B4-9CC2-549152C8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2BEA-4287-4E69-86D8-C36452FBDF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986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EF86-97A7-4413-912B-0D6F1EA1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B59EC-BCA3-4A30-B46A-462750FBB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606D-AEB0-40E9-A4C5-3500E03E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7412-2A17-4021-ACC4-DC3F1EBBA1CE}" type="datetimeFigureOut">
              <a:rPr lang="en-ID" smtClean="0"/>
              <a:t>04/03/2022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ECC66-6940-482F-B774-0427C199A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0182-E1CA-450A-9AFE-AEA0E5A7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2BEA-4287-4E69-86D8-C36452FBDF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109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B2562D-EE74-473A-BEBE-35CB207F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69094-B0F2-4E77-8C58-DA5B245A3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401BC-F40D-43A3-A6BE-B9499E28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7412-2A17-4021-ACC4-DC3F1EBBA1CE}" type="datetimeFigureOut">
              <a:rPr lang="en-ID" smtClean="0"/>
              <a:t>04/03/2022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3A1F2-F78D-466A-A7F1-077D2F89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2CE1F-257D-42D7-A3F2-6B9BC910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2BEA-4287-4E69-86D8-C36452FBDF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609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4B000-BC0D-4299-98EE-87D9E472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B368-8189-49C3-B5D8-15082FC4B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4A104-4599-4558-A974-E4B8DB89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7412-2A17-4021-ACC4-DC3F1EBBA1CE}" type="datetimeFigureOut">
              <a:rPr lang="en-ID" smtClean="0"/>
              <a:t>04/03/2022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A25F-A505-4A18-9939-400AD805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EF19-0549-4FC2-844D-1C6C7B1CF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2BEA-4287-4E69-86D8-C36452FBDF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533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628D-EA08-40AE-8092-EC132EAA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0A73-54FE-4334-8B59-D28136DEE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D2EF7-F036-4981-9FEA-907AAE28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7412-2A17-4021-ACC4-DC3F1EBBA1CE}" type="datetimeFigureOut">
              <a:rPr lang="en-ID" smtClean="0"/>
              <a:t>04/03/2022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E022F-5DCF-42CB-A8DA-234CFF69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433E2-E71F-4808-88C5-5B9A0A61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2BEA-4287-4E69-86D8-C36452FBDF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041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39B4-BB72-4E60-9FC6-127DEDC3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89EEA-F1A2-4A66-8D4B-175F43B87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E2CC6-2BB1-4216-93A6-83261E62F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0B406-F459-489F-B095-E44CF9BE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7412-2A17-4021-ACC4-DC3F1EBBA1CE}" type="datetimeFigureOut">
              <a:rPr lang="en-ID" smtClean="0"/>
              <a:t>04/03/2022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B761D-813C-49B9-BCDB-E1735084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633E2-0E0D-40E9-A208-13026E6B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2BEA-4287-4E69-86D8-C36452FBDF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903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7D66-0570-40D7-B360-76332500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F761E-0566-4EBB-99A9-BFF55313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4969E-ABB8-438B-A852-E2CE3E270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EBE27-A14E-47CB-BC92-610B3FA09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EDFA7-F971-4D1B-91A5-EDFF49AE0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1D524-0A90-4F88-AA22-D36D2D81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7412-2A17-4021-ACC4-DC3F1EBBA1CE}" type="datetimeFigureOut">
              <a:rPr lang="en-ID" smtClean="0"/>
              <a:t>04/03/2022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2E903-A4FC-44ED-B752-704CF4D2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5103F-B400-4339-89D2-46818010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2BEA-4287-4E69-86D8-C36452FBDF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242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EFE6-30AB-42B3-AF71-2FF5D7EE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1ED33-0879-41DF-B520-8E9ABD76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7412-2A17-4021-ACC4-DC3F1EBBA1CE}" type="datetimeFigureOut">
              <a:rPr lang="en-ID" smtClean="0"/>
              <a:t>04/03/2022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74C5D-D267-491F-89F6-F93AC977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43291-DCD0-43AC-A442-35350C22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2BEA-4287-4E69-86D8-C36452FBDF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0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42D45-150D-4F36-A55F-55AEF4D8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7412-2A17-4021-ACC4-DC3F1EBBA1CE}" type="datetimeFigureOut">
              <a:rPr lang="en-ID" smtClean="0"/>
              <a:t>04/03/2022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68EC2-CCC8-40F2-BACD-E2E78AA4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97D34-4168-44D9-8336-EF108B01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2BEA-4287-4E69-86D8-C36452FBDF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990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F447-302B-4103-831F-7F8F74E8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7227B-7A91-4B1E-9D62-5982A85F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2BAB5-16E6-4943-9C47-1EB445805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86EFF-FA04-43A7-B019-3FF3CB80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7412-2A17-4021-ACC4-DC3F1EBBA1CE}" type="datetimeFigureOut">
              <a:rPr lang="en-ID" smtClean="0"/>
              <a:t>04/03/2022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F5877-B0E6-462A-9966-816F98A7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3F1CA-E524-480A-88B3-30AB8176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2BEA-4287-4E69-86D8-C36452FBDF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686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E08A-673B-47B7-A8A2-009ABCAE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E58F8-CAE4-4A17-8984-D6C519382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3D872-DFDE-40A2-A0C4-F01279DEB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CDE78-4075-4739-AE14-D5C07E58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7412-2A17-4021-ACC4-DC3F1EBBA1CE}" type="datetimeFigureOut">
              <a:rPr lang="en-ID" smtClean="0"/>
              <a:t>04/03/2022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E9F94-C514-4DD6-8590-F961D282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0DEC4-1F17-4AC4-868D-EFFF84340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52BEA-4287-4E69-86D8-C36452FBDF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385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01C65-5D13-4FE8-A09C-0B57D7EE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F9F73-DCF9-4307-870B-7DE8B13E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FFDC7-795E-4467-B4F2-858E44E79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87412-2A17-4021-ACC4-DC3F1EBBA1CE}" type="datetimeFigureOut">
              <a:rPr lang="en-ID" smtClean="0"/>
              <a:t>04/03/2022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998B-1E32-4E3A-B13C-99D12DC36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257F2-D026-43E7-95E5-F00F99E4D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52BEA-4287-4E69-86D8-C36452FBDF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309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A38481D-3155-4A73-B2D5-396AC597C0DD}"/>
              </a:ext>
            </a:extLst>
          </p:cNvPr>
          <p:cNvSpPr/>
          <p:nvPr/>
        </p:nvSpPr>
        <p:spPr>
          <a:xfrm>
            <a:off x="3400022" y="1532586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4940B5-DE93-4151-B10F-11149CEDF29E}"/>
              </a:ext>
            </a:extLst>
          </p:cNvPr>
          <p:cNvSpPr/>
          <p:nvPr/>
        </p:nvSpPr>
        <p:spPr>
          <a:xfrm>
            <a:off x="6407242" y="1545465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C76585-4959-4B75-B9FC-34C7F8EDC409}"/>
              </a:ext>
            </a:extLst>
          </p:cNvPr>
          <p:cNvSpPr/>
          <p:nvPr/>
        </p:nvSpPr>
        <p:spPr>
          <a:xfrm>
            <a:off x="4903632" y="1517561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+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B07BDF-95B0-45A2-BC1F-0AEA472C84F0}"/>
              </a:ext>
            </a:extLst>
          </p:cNvPr>
          <p:cNvSpPr/>
          <p:nvPr/>
        </p:nvSpPr>
        <p:spPr>
          <a:xfrm>
            <a:off x="4903632" y="203915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910EC0-95CC-4FDF-BC83-0BEE71458F8D}"/>
              </a:ext>
            </a:extLst>
          </p:cNvPr>
          <p:cNvCxnSpPr>
            <a:stCxn id="7" idx="2"/>
            <a:endCxn id="4" idx="0"/>
          </p:cNvCxnSpPr>
          <p:nvPr/>
        </p:nvCxnSpPr>
        <p:spPr>
          <a:xfrm flipH="1">
            <a:off x="3837904" y="641797"/>
            <a:ext cx="1065728" cy="890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F79314-DE06-45D1-9E25-73FE458D8816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5341514" y="1079679"/>
            <a:ext cx="0" cy="437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CE2AF-6E33-46CA-90DA-E720FA4F7D2E}"/>
              </a:ext>
            </a:extLst>
          </p:cNvPr>
          <p:cNvCxnSpPr>
            <a:cxnSpLocks/>
            <a:stCxn id="7" idx="6"/>
            <a:endCxn id="5" idx="0"/>
          </p:cNvCxnSpPr>
          <p:nvPr/>
        </p:nvCxnSpPr>
        <p:spPr>
          <a:xfrm>
            <a:off x="5779396" y="641797"/>
            <a:ext cx="1065728" cy="903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081232-D632-4C3B-BD69-E3B7F032032C}"/>
              </a:ext>
            </a:extLst>
          </p:cNvPr>
          <p:cNvSpPr/>
          <p:nvPr/>
        </p:nvSpPr>
        <p:spPr>
          <a:xfrm>
            <a:off x="1945872" y="2686586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AEFD01-56C7-49DD-9A24-B477F5304DEC}"/>
              </a:ext>
            </a:extLst>
          </p:cNvPr>
          <p:cNvSpPr/>
          <p:nvPr/>
        </p:nvSpPr>
        <p:spPr>
          <a:xfrm>
            <a:off x="4275786" y="2686586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E9DA59-781A-4F66-AA7B-F6D3F1702B29}"/>
              </a:ext>
            </a:extLst>
          </p:cNvPr>
          <p:cNvSpPr/>
          <p:nvPr/>
        </p:nvSpPr>
        <p:spPr>
          <a:xfrm>
            <a:off x="3110829" y="2686854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*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EEA9AF-4A9B-4ABB-9F37-8693DC595445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2383754" y="1970468"/>
            <a:ext cx="1016268" cy="7161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45FF04-7A79-4414-9707-E83FE3FA4342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 flipH="1">
            <a:off x="3548711" y="2408350"/>
            <a:ext cx="289193" cy="27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05095E-65D2-4B3D-9B4B-4CFBFC688050}"/>
              </a:ext>
            </a:extLst>
          </p:cNvPr>
          <p:cNvCxnSpPr>
            <a:cxnSpLocks/>
            <a:stCxn id="4" idx="6"/>
            <a:endCxn id="17" idx="0"/>
          </p:cNvCxnSpPr>
          <p:nvPr/>
        </p:nvCxnSpPr>
        <p:spPr>
          <a:xfrm>
            <a:off x="4275786" y="1970468"/>
            <a:ext cx="437882" cy="7161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37D5493-5C2D-44DB-BCF6-EDFD5EF57E5D}"/>
              </a:ext>
            </a:extLst>
          </p:cNvPr>
          <p:cNvSpPr/>
          <p:nvPr/>
        </p:nvSpPr>
        <p:spPr>
          <a:xfrm>
            <a:off x="1945872" y="3840586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a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319454-2CAC-495F-BB79-C7B5304E805B}"/>
              </a:ext>
            </a:extLst>
          </p:cNvPr>
          <p:cNvCxnSpPr>
            <a:cxnSpLocks/>
            <a:stCxn id="16" idx="4"/>
            <a:endCxn id="29" idx="0"/>
          </p:cNvCxnSpPr>
          <p:nvPr/>
        </p:nvCxnSpPr>
        <p:spPr>
          <a:xfrm>
            <a:off x="2383754" y="3562350"/>
            <a:ext cx="0" cy="2782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87F431F-7154-4021-9B60-A6B746F39A02}"/>
              </a:ext>
            </a:extLst>
          </p:cNvPr>
          <p:cNvSpPr/>
          <p:nvPr/>
        </p:nvSpPr>
        <p:spPr>
          <a:xfrm>
            <a:off x="4275786" y="3840586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a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4B4E25-3377-4DC6-BC86-7A0062F79418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713668" y="3562350"/>
            <a:ext cx="0" cy="2782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4561335-0838-463E-A0CA-4BED0C8A97C7}"/>
              </a:ext>
            </a:extLst>
          </p:cNvPr>
          <p:cNvSpPr/>
          <p:nvPr/>
        </p:nvSpPr>
        <p:spPr>
          <a:xfrm>
            <a:off x="6689182" y="2756972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9A9BAF-C410-4A9A-8B73-49A4DA7DC1D6}"/>
              </a:ext>
            </a:extLst>
          </p:cNvPr>
          <p:cNvCxnSpPr>
            <a:cxnSpLocks/>
            <a:stCxn id="5" idx="5"/>
            <a:endCxn id="35" idx="0"/>
          </p:cNvCxnSpPr>
          <p:nvPr/>
        </p:nvCxnSpPr>
        <p:spPr>
          <a:xfrm flipH="1">
            <a:off x="7127064" y="2292976"/>
            <a:ext cx="27689" cy="4639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A577F7A-97C7-4639-83E7-032570DAF7C2}"/>
              </a:ext>
            </a:extLst>
          </p:cNvPr>
          <p:cNvSpPr/>
          <p:nvPr/>
        </p:nvSpPr>
        <p:spPr>
          <a:xfrm>
            <a:off x="5596241" y="2756972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(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887635-6BFE-4245-B435-8BFACB49F3D8}"/>
              </a:ext>
            </a:extLst>
          </p:cNvPr>
          <p:cNvSpPr/>
          <p:nvPr/>
        </p:nvSpPr>
        <p:spPr>
          <a:xfrm>
            <a:off x="7851761" y="2756972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)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98BF65-16DC-4080-8787-4423429DEED6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flipH="1">
            <a:off x="6034123" y="1983347"/>
            <a:ext cx="373119" cy="7736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5EFE96-25E9-40C5-A35D-616B2747C971}"/>
              </a:ext>
            </a:extLst>
          </p:cNvPr>
          <p:cNvCxnSpPr>
            <a:cxnSpLocks/>
            <a:stCxn id="5" idx="6"/>
            <a:endCxn id="44" idx="0"/>
          </p:cNvCxnSpPr>
          <p:nvPr/>
        </p:nvCxnSpPr>
        <p:spPr>
          <a:xfrm>
            <a:off x="7283006" y="1983347"/>
            <a:ext cx="1006637" cy="7736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1C0ABF5-4AF1-4BD6-B190-00E65C5F0E04}"/>
              </a:ext>
            </a:extLst>
          </p:cNvPr>
          <p:cNvSpPr/>
          <p:nvPr/>
        </p:nvSpPr>
        <p:spPr>
          <a:xfrm>
            <a:off x="5596241" y="3968479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2BF2541-2662-409F-A9E7-936FFD6ABAE4}"/>
              </a:ext>
            </a:extLst>
          </p:cNvPr>
          <p:cNvSpPr/>
          <p:nvPr/>
        </p:nvSpPr>
        <p:spPr>
          <a:xfrm>
            <a:off x="6716871" y="3968479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-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03A0361-04EA-4CD8-8737-23D6619034B6}"/>
              </a:ext>
            </a:extLst>
          </p:cNvPr>
          <p:cNvSpPr/>
          <p:nvPr/>
        </p:nvSpPr>
        <p:spPr>
          <a:xfrm>
            <a:off x="7837501" y="3968479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93E090-CBC7-4AA2-8DC5-6F91397537F3}"/>
              </a:ext>
            </a:extLst>
          </p:cNvPr>
          <p:cNvCxnSpPr>
            <a:cxnSpLocks/>
            <a:stCxn id="35" idx="3"/>
            <a:endCxn id="52" idx="0"/>
          </p:cNvCxnSpPr>
          <p:nvPr/>
        </p:nvCxnSpPr>
        <p:spPr>
          <a:xfrm flipH="1">
            <a:off x="6034123" y="3504483"/>
            <a:ext cx="783312" cy="4639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C4481D-D52F-47A7-8C64-48261945A53D}"/>
              </a:ext>
            </a:extLst>
          </p:cNvPr>
          <p:cNvCxnSpPr>
            <a:cxnSpLocks/>
            <a:stCxn id="35" idx="4"/>
            <a:endCxn id="53" idx="0"/>
          </p:cNvCxnSpPr>
          <p:nvPr/>
        </p:nvCxnSpPr>
        <p:spPr>
          <a:xfrm>
            <a:off x="7127064" y="3632736"/>
            <a:ext cx="27689" cy="3357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EB2796-56D6-47DA-8D60-3AB2775E11C3}"/>
              </a:ext>
            </a:extLst>
          </p:cNvPr>
          <p:cNvCxnSpPr>
            <a:cxnSpLocks/>
            <a:stCxn id="35" idx="5"/>
            <a:endCxn id="54" idx="0"/>
          </p:cNvCxnSpPr>
          <p:nvPr/>
        </p:nvCxnSpPr>
        <p:spPr>
          <a:xfrm>
            <a:off x="7436693" y="3504483"/>
            <a:ext cx="838690" cy="4639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9068262-A06F-4A0D-A37F-9AD7A20CEB93}"/>
              </a:ext>
            </a:extLst>
          </p:cNvPr>
          <p:cNvSpPr/>
          <p:nvPr/>
        </p:nvSpPr>
        <p:spPr>
          <a:xfrm>
            <a:off x="5596241" y="5156482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a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60914FB-8E94-4CC1-AA46-5CF658E5D1E3}"/>
              </a:ext>
            </a:extLst>
          </p:cNvPr>
          <p:cNvSpPr/>
          <p:nvPr/>
        </p:nvSpPr>
        <p:spPr>
          <a:xfrm>
            <a:off x="7851761" y="5179986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a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F305A91-066E-4BBE-99FF-9E8D5FD5CFDC}"/>
              </a:ext>
            </a:extLst>
          </p:cNvPr>
          <p:cNvCxnSpPr>
            <a:cxnSpLocks/>
            <a:stCxn id="54" idx="4"/>
            <a:endCxn id="66" idx="0"/>
          </p:cNvCxnSpPr>
          <p:nvPr/>
        </p:nvCxnSpPr>
        <p:spPr>
          <a:xfrm>
            <a:off x="8275383" y="4844243"/>
            <a:ext cx="14260" cy="3357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C417B6-FD3E-4B38-B10E-E1A73ADCF64E}"/>
              </a:ext>
            </a:extLst>
          </p:cNvPr>
          <p:cNvCxnSpPr>
            <a:cxnSpLocks/>
            <a:stCxn id="52" idx="4"/>
            <a:endCxn id="65" idx="0"/>
          </p:cNvCxnSpPr>
          <p:nvPr/>
        </p:nvCxnSpPr>
        <p:spPr>
          <a:xfrm>
            <a:off x="6034123" y="4844243"/>
            <a:ext cx="0" cy="312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18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A38481D-3155-4A73-B2D5-396AC597C0DD}"/>
              </a:ext>
            </a:extLst>
          </p:cNvPr>
          <p:cNvSpPr/>
          <p:nvPr/>
        </p:nvSpPr>
        <p:spPr>
          <a:xfrm>
            <a:off x="3323822" y="1456386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4940B5-DE93-4151-B10F-11149CEDF29E}"/>
              </a:ext>
            </a:extLst>
          </p:cNvPr>
          <p:cNvSpPr/>
          <p:nvPr/>
        </p:nvSpPr>
        <p:spPr>
          <a:xfrm>
            <a:off x="6331042" y="1469265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C76585-4959-4B75-B9FC-34C7F8EDC409}"/>
              </a:ext>
            </a:extLst>
          </p:cNvPr>
          <p:cNvSpPr/>
          <p:nvPr/>
        </p:nvSpPr>
        <p:spPr>
          <a:xfrm>
            <a:off x="4827432" y="1441361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*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B07BDF-95B0-45A2-BC1F-0AEA472C84F0}"/>
              </a:ext>
            </a:extLst>
          </p:cNvPr>
          <p:cNvSpPr/>
          <p:nvPr/>
        </p:nvSpPr>
        <p:spPr>
          <a:xfrm>
            <a:off x="4827432" y="127715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910EC0-95CC-4FDF-BC83-0BEE71458F8D}"/>
              </a:ext>
            </a:extLst>
          </p:cNvPr>
          <p:cNvCxnSpPr>
            <a:stCxn id="7" idx="2"/>
            <a:endCxn id="4" idx="0"/>
          </p:cNvCxnSpPr>
          <p:nvPr/>
        </p:nvCxnSpPr>
        <p:spPr>
          <a:xfrm flipH="1">
            <a:off x="3761704" y="565597"/>
            <a:ext cx="1065728" cy="890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F79314-DE06-45D1-9E25-73FE458D8816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5265314" y="1003479"/>
            <a:ext cx="0" cy="437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CE2AF-6E33-46CA-90DA-E720FA4F7D2E}"/>
              </a:ext>
            </a:extLst>
          </p:cNvPr>
          <p:cNvCxnSpPr>
            <a:cxnSpLocks/>
            <a:stCxn id="7" idx="6"/>
            <a:endCxn id="5" idx="0"/>
          </p:cNvCxnSpPr>
          <p:nvPr/>
        </p:nvCxnSpPr>
        <p:spPr>
          <a:xfrm>
            <a:off x="5703196" y="565597"/>
            <a:ext cx="1065728" cy="9036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5081232-D632-4C3B-BD69-E3B7F032032C}"/>
              </a:ext>
            </a:extLst>
          </p:cNvPr>
          <p:cNvSpPr/>
          <p:nvPr/>
        </p:nvSpPr>
        <p:spPr>
          <a:xfrm>
            <a:off x="1869672" y="2610386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AEFD01-56C7-49DD-9A24-B477F5304DEC}"/>
              </a:ext>
            </a:extLst>
          </p:cNvPr>
          <p:cNvSpPr/>
          <p:nvPr/>
        </p:nvSpPr>
        <p:spPr>
          <a:xfrm>
            <a:off x="4199586" y="2610386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4E9DA59-781A-4F66-AA7B-F6D3F1702B29}"/>
              </a:ext>
            </a:extLst>
          </p:cNvPr>
          <p:cNvSpPr/>
          <p:nvPr/>
        </p:nvSpPr>
        <p:spPr>
          <a:xfrm>
            <a:off x="3034629" y="2610654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*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EEA9AF-4A9B-4ABB-9F37-8693DC595445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2307554" y="1894268"/>
            <a:ext cx="1016268" cy="7161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45FF04-7A79-4414-9707-E83FE3FA4342}"/>
              </a:ext>
            </a:extLst>
          </p:cNvPr>
          <p:cNvCxnSpPr>
            <a:cxnSpLocks/>
            <a:stCxn id="4" idx="4"/>
            <a:endCxn id="19" idx="0"/>
          </p:cNvCxnSpPr>
          <p:nvPr/>
        </p:nvCxnSpPr>
        <p:spPr>
          <a:xfrm flipH="1">
            <a:off x="3472511" y="2332150"/>
            <a:ext cx="289193" cy="27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05095E-65D2-4B3D-9B4B-4CFBFC688050}"/>
              </a:ext>
            </a:extLst>
          </p:cNvPr>
          <p:cNvCxnSpPr>
            <a:cxnSpLocks/>
            <a:stCxn id="4" idx="6"/>
            <a:endCxn id="17" idx="0"/>
          </p:cNvCxnSpPr>
          <p:nvPr/>
        </p:nvCxnSpPr>
        <p:spPr>
          <a:xfrm>
            <a:off x="4199586" y="1894268"/>
            <a:ext cx="437882" cy="7161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637D5493-5C2D-44DB-BCF6-EDFD5EF57E5D}"/>
              </a:ext>
            </a:extLst>
          </p:cNvPr>
          <p:cNvSpPr/>
          <p:nvPr/>
        </p:nvSpPr>
        <p:spPr>
          <a:xfrm>
            <a:off x="1869672" y="3764386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a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B319454-2CAC-495F-BB79-C7B5304E805B}"/>
              </a:ext>
            </a:extLst>
          </p:cNvPr>
          <p:cNvCxnSpPr>
            <a:cxnSpLocks/>
            <a:stCxn id="16" idx="4"/>
            <a:endCxn id="29" idx="0"/>
          </p:cNvCxnSpPr>
          <p:nvPr/>
        </p:nvCxnSpPr>
        <p:spPr>
          <a:xfrm>
            <a:off x="2307554" y="3486150"/>
            <a:ext cx="0" cy="2782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87F431F-7154-4021-9B60-A6B746F39A02}"/>
              </a:ext>
            </a:extLst>
          </p:cNvPr>
          <p:cNvSpPr/>
          <p:nvPr/>
        </p:nvSpPr>
        <p:spPr>
          <a:xfrm>
            <a:off x="4199586" y="3764386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a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4B4E25-3377-4DC6-BC86-7A0062F79418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4637468" y="3486150"/>
            <a:ext cx="0" cy="2782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4561335-0838-463E-A0CA-4BED0C8A97C7}"/>
              </a:ext>
            </a:extLst>
          </p:cNvPr>
          <p:cNvSpPr/>
          <p:nvPr/>
        </p:nvSpPr>
        <p:spPr>
          <a:xfrm>
            <a:off x="6612982" y="2680772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+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69A9BAF-C410-4A9A-8B73-49A4DA7DC1D6}"/>
              </a:ext>
            </a:extLst>
          </p:cNvPr>
          <p:cNvCxnSpPr>
            <a:cxnSpLocks/>
            <a:stCxn id="5" idx="5"/>
            <a:endCxn id="35" idx="0"/>
          </p:cNvCxnSpPr>
          <p:nvPr/>
        </p:nvCxnSpPr>
        <p:spPr>
          <a:xfrm flipH="1">
            <a:off x="7050864" y="2216776"/>
            <a:ext cx="27689" cy="4639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A577F7A-97C7-4639-83E7-032570DAF7C2}"/>
              </a:ext>
            </a:extLst>
          </p:cNvPr>
          <p:cNvSpPr/>
          <p:nvPr/>
        </p:nvSpPr>
        <p:spPr>
          <a:xfrm>
            <a:off x="5520041" y="2680772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D887635-6BFE-4245-B435-8BFACB49F3D8}"/>
              </a:ext>
            </a:extLst>
          </p:cNvPr>
          <p:cNvSpPr/>
          <p:nvPr/>
        </p:nvSpPr>
        <p:spPr>
          <a:xfrm>
            <a:off x="7775561" y="2680772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98BF65-16DC-4080-8787-4423429DEED6}"/>
              </a:ext>
            </a:extLst>
          </p:cNvPr>
          <p:cNvCxnSpPr>
            <a:cxnSpLocks/>
            <a:stCxn id="5" idx="2"/>
            <a:endCxn id="42" idx="0"/>
          </p:cNvCxnSpPr>
          <p:nvPr/>
        </p:nvCxnSpPr>
        <p:spPr>
          <a:xfrm flipH="1">
            <a:off x="5957923" y="1907147"/>
            <a:ext cx="373119" cy="7736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5EFE96-25E9-40C5-A35D-616B2747C971}"/>
              </a:ext>
            </a:extLst>
          </p:cNvPr>
          <p:cNvCxnSpPr>
            <a:cxnSpLocks/>
            <a:stCxn id="5" idx="6"/>
            <a:endCxn id="44" idx="0"/>
          </p:cNvCxnSpPr>
          <p:nvPr/>
        </p:nvCxnSpPr>
        <p:spPr>
          <a:xfrm>
            <a:off x="7206806" y="1907147"/>
            <a:ext cx="1006637" cy="7736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2573349-E424-49AB-AC78-A36FE25B7DA4}"/>
              </a:ext>
            </a:extLst>
          </p:cNvPr>
          <p:cNvSpPr/>
          <p:nvPr/>
        </p:nvSpPr>
        <p:spPr>
          <a:xfrm>
            <a:off x="7775561" y="3892279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84F9986-A19B-4A8A-914C-C18DBEFDC428}"/>
              </a:ext>
            </a:extLst>
          </p:cNvPr>
          <p:cNvSpPr/>
          <p:nvPr/>
        </p:nvSpPr>
        <p:spPr>
          <a:xfrm>
            <a:off x="6526370" y="3892279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(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6550FE-E954-4EBA-90F3-12FA0ADFACEE}"/>
              </a:ext>
            </a:extLst>
          </p:cNvPr>
          <p:cNvSpPr/>
          <p:nvPr/>
        </p:nvSpPr>
        <p:spPr>
          <a:xfrm>
            <a:off x="9024752" y="3892279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)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5BA930-267E-4407-BCB1-F2D689F7B82E}"/>
              </a:ext>
            </a:extLst>
          </p:cNvPr>
          <p:cNvCxnSpPr>
            <a:cxnSpLocks/>
            <a:stCxn id="44" idx="4"/>
            <a:endCxn id="37" idx="0"/>
          </p:cNvCxnSpPr>
          <p:nvPr/>
        </p:nvCxnSpPr>
        <p:spPr>
          <a:xfrm>
            <a:off x="8213443" y="3556536"/>
            <a:ext cx="0" cy="3357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E38BE6-B75B-4CAD-BAFB-872C1A513C65}"/>
              </a:ext>
            </a:extLst>
          </p:cNvPr>
          <p:cNvCxnSpPr>
            <a:cxnSpLocks/>
            <a:stCxn id="44" idx="6"/>
            <a:endCxn id="39" idx="0"/>
          </p:cNvCxnSpPr>
          <p:nvPr/>
        </p:nvCxnSpPr>
        <p:spPr>
          <a:xfrm>
            <a:off x="8651325" y="3118654"/>
            <a:ext cx="811309" cy="7736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CDC8A1-8A8A-4F4E-A886-B6B30FFE1FA0}"/>
              </a:ext>
            </a:extLst>
          </p:cNvPr>
          <p:cNvCxnSpPr>
            <a:cxnSpLocks/>
            <a:stCxn id="44" idx="3"/>
            <a:endCxn id="38" idx="0"/>
          </p:cNvCxnSpPr>
          <p:nvPr/>
        </p:nvCxnSpPr>
        <p:spPr>
          <a:xfrm flipH="1">
            <a:off x="6964252" y="3428283"/>
            <a:ext cx="939562" cy="4639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DA056B2E-1C76-402B-8508-A29BC85F97B4}"/>
              </a:ext>
            </a:extLst>
          </p:cNvPr>
          <p:cNvSpPr/>
          <p:nvPr/>
        </p:nvSpPr>
        <p:spPr>
          <a:xfrm>
            <a:off x="6526370" y="5001647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26B5DEB-35D9-4A3F-B3D6-935CB38B1DD1}"/>
              </a:ext>
            </a:extLst>
          </p:cNvPr>
          <p:cNvSpPr/>
          <p:nvPr/>
        </p:nvSpPr>
        <p:spPr>
          <a:xfrm>
            <a:off x="9024752" y="5001647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X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7785BA6-0480-4627-8D86-1495212017C6}"/>
              </a:ext>
            </a:extLst>
          </p:cNvPr>
          <p:cNvSpPr/>
          <p:nvPr/>
        </p:nvSpPr>
        <p:spPr>
          <a:xfrm>
            <a:off x="7775561" y="5001647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-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A35C46A-4141-41A6-80F5-14E1ABD43F50}"/>
              </a:ext>
            </a:extLst>
          </p:cNvPr>
          <p:cNvCxnSpPr>
            <a:cxnSpLocks/>
            <a:stCxn id="37" idx="4"/>
            <a:endCxn id="51" idx="0"/>
          </p:cNvCxnSpPr>
          <p:nvPr/>
        </p:nvCxnSpPr>
        <p:spPr>
          <a:xfrm>
            <a:off x="8213443" y="4768043"/>
            <a:ext cx="0" cy="2336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845CBB-7DA9-4238-9BD6-0341C28A16EF}"/>
              </a:ext>
            </a:extLst>
          </p:cNvPr>
          <p:cNvCxnSpPr>
            <a:cxnSpLocks/>
            <a:stCxn id="50" idx="0"/>
            <a:endCxn id="37" idx="5"/>
          </p:cNvCxnSpPr>
          <p:nvPr/>
        </p:nvCxnSpPr>
        <p:spPr>
          <a:xfrm flipH="1" flipV="1">
            <a:off x="8523072" y="4639790"/>
            <a:ext cx="939562" cy="361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7A054D-5316-44EB-A965-FAAC12A916D5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6964252" y="4639790"/>
            <a:ext cx="939562" cy="361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AAB206-45D0-4E53-A43D-8957593ACBC4}"/>
              </a:ext>
            </a:extLst>
          </p:cNvPr>
          <p:cNvSpPr/>
          <p:nvPr/>
        </p:nvSpPr>
        <p:spPr>
          <a:xfrm>
            <a:off x="5554569" y="5754158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a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CD6F087-04AB-4633-B2F4-10017C67CAAD}"/>
              </a:ext>
            </a:extLst>
          </p:cNvPr>
          <p:cNvSpPr/>
          <p:nvPr/>
        </p:nvSpPr>
        <p:spPr>
          <a:xfrm>
            <a:off x="10092590" y="5754158"/>
            <a:ext cx="875764" cy="87576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a</a:t>
            </a:r>
            <a:endParaRPr lang="en-ID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A7A221-7DAA-4193-AB92-EE6F5615A566}"/>
              </a:ext>
            </a:extLst>
          </p:cNvPr>
          <p:cNvCxnSpPr>
            <a:cxnSpLocks/>
            <a:stCxn id="50" idx="5"/>
            <a:endCxn id="70" idx="2"/>
          </p:cNvCxnSpPr>
          <p:nvPr/>
        </p:nvCxnSpPr>
        <p:spPr>
          <a:xfrm>
            <a:off x="9772263" y="5749158"/>
            <a:ext cx="320327" cy="4428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E77F8E0-F064-43AE-923D-27C694E7EA1D}"/>
              </a:ext>
            </a:extLst>
          </p:cNvPr>
          <p:cNvCxnSpPr>
            <a:cxnSpLocks/>
            <a:stCxn id="49" idx="3"/>
            <a:endCxn id="69" idx="7"/>
          </p:cNvCxnSpPr>
          <p:nvPr/>
        </p:nvCxnSpPr>
        <p:spPr>
          <a:xfrm flipH="1">
            <a:off x="6302080" y="5749158"/>
            <a:ext cx="352543" cy="133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5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FAC1FC-C41F-4F4E-A9B9-31DB8652122D}"/>
              </a:ext>
            </a:extLst>
          </p:cNvPr>
          <p:cNvSpPr/>
          <p:nvPr/>
        </p:nvSpPr>
        <p:spPr>
          <a:xfrm>
            <a:off x="5638800" y="0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B60FF59-EF5D-4249-8933-77557647F8F5}"/>
              </a:ext>
            </a:extLst>
          </p:cNvPr>
          <p:cNvSpPr/>
          <p:nvPr/>
        </p:nvSpPr>
        <p:spPr>
          <a:xfrm>
            <a:off x="5638800" y="758825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Expr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845D22-03F4-45E9-A9A5-4ED989C625AD}"/>
              </a:ext>
            </a:extLst>
          </p:cNvPr>
          <p:cNvSpPr/>
          <p:nvPr/>
        </p:nvSpPr>
        <p:spPr>
          <a:xfrm>
            <a:off x="3112260" y="700653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Expr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1D7103-44E0-4829-BE12-C817C2501C41}"/>
              </a:ext>
            </a:extLst>
          </p:cNvPr>
          <p:cNvSpPr/>
          <p:nvPr/>
        </p:nvSpPr>
        <p:spPr>
          <a:xfrm>
            <a:off x="8165340" y="786207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Term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82789D-BDB6-491B-8A1E-719474E75D06}"/>
              </a:ext>
            </a:extLst>
          </p:cNvPr>
          <p:cNvCxnSpPr>
            <a:stCxn id="2" idx="4"/>
            <a:endCxn id="37" idx="0"/>
          </p:cNvCxnSpPr>
          <p:nvPr/>
        </p:nvCxnSpPr>
        <p:spPr>
          <a:xfrm>
            <a:off x="5930900" y="584200"/>
            <a:ext cx="0" cy="174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894F51-2AD4-43CC-83AD-632370FB2D8C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 flipV="1">
            <a:off x="6223000" y="871761"/>
            <a:ext cx="2027894" cy="179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0D38BC-1726-4225-A7EE-D09ABCF9C04D}"/>
              </a:ext>
            </a:extLst>
          </p:cNvPr>
          <p:cNvCxnSpPr>
            <a:cxnSpLocks/>
            <a:stCxn id="37" idx="2"/>
            <a:endCxn id="38" idx="7"/>
          </p:cNvCxnSpPr>
          <p:nvPr/>
        </p:nvCxnSpPr>
        <p:spPr>
          <a:xfrm flipH="1" flipV="1">
            <a:off x="3610906" y="786207"/>
            <a:ext cx="2027894" cy="26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74D7D8-ABF8-4890-9481-ED689514143E}"/>
              </a:ext>
            </a:extLst>
          </p:cNvPr>
          <p:cNvCxnSpPr>
            <a:cxnSpLocks/>
            <a:stCxn id="38" idx="4"/>
            <a:endCxn id="76" idx="0"/>
          </p:cNvCxnSpPr>
          <p:nvPr/>
        </p:nvCxnSpPr>
        <p:spPr>
          <a:xfrm>
            <a:off x="3404360" y="1284853"/>
            <a:ext cx="0" cy="3097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8A9F5B-BAA7-487C-B41A-E16549DE314B}"/>
              </a:ext>
            </a:extLst>
          </p:cNvPr>
          <p:cNvSpPr/>
          <p:nvPr/>
        </p:nvSpPr>
        <p:spPr>
          <a:xfrm>
            <a:off x="5638800" y="1517650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6D81CC-16F3-4F2B-BA96-E8E9AEFC617C}"/>
              </a:ext>
            </a:extLst>
          </p:cNvPr>
          <p:cNvCxnSpPr>
            <a:cxnSpLocks/>
            <a:stCxn id="37" idx="4"/>
            <a:endCxn id="74" idx="0"/>
          </p:cNvCxnSpPr>
          <p:nvPr/>
        </p:nvCxnSpPr>
        <p:spPr>
          <a:xfrm>
            <a:off x="5930900" y="1343025"/>
            <a:ext cx="0" cy="174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val 381">
            <a:extLst>
              <a:ext uri="{FF2B5EF4-FFF2-40B4-BE49-F238E27FC236}">
                <a16:creationId xmlns:a16="http://schemas.microsoft.com/office/drawing/2014/main" id="{46090155-A7B7-4D00-8C8D-3F8FF593B36D}"/>
              </a:ext>
            </a:extLst>
          </p:cNvPr>
          <p:cNvSpPr/>
          <p:nvPr/>
        </p:nvSpPr>
        <p:spPr>
          <a:xfrm>
            <a:off x="8168692" y="1585425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/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DE0F0F94-1A33-44A1-B1FA-EC4D328BC267}"/>
              </a:ext>
            </a:extLst>
          </p:cNvPr>
          <p:cNvSpPr/>
          <p:nvPr/>
        </p:nvSpPr>
        <p:spPr>
          <a:xfrm>
            <a:off x="10213415" y="1585425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Factor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DD343DD8-ECF6-4C87-ADB8-7A896EBC44F8}"/>
              </a:ext>
            </a:extLst>
          </p:cNvPr>
          <p:cNvSpPr/>
          <p:nvPr/>
        </p:nvSpPr>
        <p:spPr>
          <a:xfrm>
            <a:off x="7384467" y="1585425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Term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4D06A97A-5A36-42FC-A194-637C8325CB14}"/>
              </a:ext>
            </a:extLst>
          </p:cNvPr>
          <p:cNvCxnSpPr>
            <a:cxnSpLocks/>
            <a:stCxn id="39" idx="3"/>
            <a:endCxn id="384" idx="0"/>
          </p:cNvCxnSpPr>
          <p:nvPr/>
        </p:nvCxnSpPr>
        <p:spPr>
          <a:xfrm flipH="1">
            <a:off x="7676567" y="1284853"/>
            <a:ext cx="574327" cy="3005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F208859C-A507-430D-BC57-07F75537C775}"/>
              </a:ext>
            </a:extLst>
          </p:cNvPr>
          <p:cNvCxnSpPr>
            <a:cxnSpLocks/>
            <a:stCxn id="39" idx="4"/>
            <a:endCxn id="382" idx="0"/>
          </p:cNvCxnSpPr>
          <p:nvPr/>
        </p:nvCxnSpPr>
        <p:spPr>
          <a:xfrm>
            <a:off x="8457440" y="1370407"/>
            <a:ext cx="3352" cy="215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69277AF1-B7FF-4E91-8A0E-C836E8E8A18C}"/>
              </a:ext>
            </a:extLst>
          </p:cNvPr>
          <p:cNvCxnSpPr>
            <a:cxnSpLocks/>
            <a:stCxn id="39" idx="5"/>
            <a:endCxn id="383" idx="0"/>
          </p:cNvCxnSpPr>
          <p:nvPr/>
        </p:nvCxnSpPr>
        <p:spPr>
          <a:xfrm>
            <a:off x="8663986" y="1284853"/>
            <a:ext cx="1841529" cy="3005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5CA0EEC-D8A8-423B-BD35-4F263E7E22AB}"/>
              </a:ext>
            </a:extLst>
          </p:cNvPr>
          <p:cNvSpPr/>
          <p:nvPr/>
        </p:nvSpPr>
        <p:spPr>
          <a:xfrm>
            <a:off x="3112260" y="1594636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Term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9111D83-1DE7-4B1D-9EDF-DE80E85D5504}"/>
              </a:ext>
            </a:extLst>
          </p:cNvPr>
          <p:cNvSpPr/>
          <p:nvPr/>
        </p:nvSpPr>
        <p:spPr>
          <a:xfrm>
            <a:off x="1010314" y="2311651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Term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107E7C-11EF-4FDD-B6D9-80711D9C104A}"/>
              </a:ext>
            </a:extLst>
          </p:cNvPr>
          <p:cNvSpPr/>
          <p:nvPr/>
        </p:nvSpPr>
        <p:spPr>
          <a:xfrm>
            <a:off x="3112260" y="2311651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*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D1CC789-F6D8-4998-8BCA-AA3BDC0CA58D}"/>
              </a:ext>
            </a:extLst>
          </p:cNvPr>
          <p:cNvSpPr/>
          <p:nvPr/>
        </p:nvSpPr>
        <p:spPr>
          <a:xfrm>
            <a:off x="3971320" y="2315303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Factor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44C0347-5935-4BBA-A0F6-C5CA611B7656}"/>
              </a:ext>
            </a:extLst>
          </p:cNvPr>
          <p:cNvCxnSpPr>
            <a:cxnSpLocks/>
            <a:stCxn id="76" idx="3"/>
            <a:endCxn id="79" idx="7"/>
          </p:cNvCxnSpPr>
          <p:nvPr/>
        </p:nvCxnSpPr>
        <p:spPr>
          <a:xfrm flipH="1">
            <a:off x="1508960" y="2093282"/>
            <a:ext cx="1688854" cy="3039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62DA539-0210-4F84-BAB2-6FD38F588D17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>
            <a:off x="3404360" y="2178836"/>
            <a:ext cx="0" cy="1328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3264AE4-9FD4-4043-A90F-B0B74C48C8A0}"/>
              </a:ext>
            </a:extLst>
          </p:cNvPr>
          <p:cNvCxnSpPr>
            <a:cxnSpLocks/>
            <a:stCxn id="76" idx="5"/>
            <a:endCxn id="83" idx="1"/>
          </p:cNvCxnSpPr>
          <p:nvPr/>
        </p:nvCxnSpPr>
        <p:spPr>
          <a:xfrm>
            <a:off x="3610906" y="2093282"/>
            <a:ext cx="445968" cy="3075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344AB78-8D46-4FBA-8070-B63E97336F66}"/>
              </a:ext>
            </a:extLst>
          </p:cNvPr>
          <p:cNvSpPr/>
          <p:nvPr/>
        </p:nvSpPr>
        <p:spPr>
          <a:xfrm>
            <a:off x="264380" y="3100388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7B8AD20-DC8B-4354-AFCE-C50304EE1A06}"/>
              </a:ext>
            </a:extLst>
          </p:cNvPr>
          <p:cNvSpPr/>
          <p:nvPr/>
        </p:nvSpPr>
        <p:spPr>
          <a:xfrm>
            <a:off x="1010314" y="3114220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Expr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8A66EF5-368F-4ED7-BF93-C5EE345818AE}"/>
              </a:ext>
            </a:extLst>
          </p:cNvPr>
          <p:cNvSpPr/>
          <p:nvPr/>
        </p:nvSpPr>
        <p:spPr>
          <a:xfrm>
            <a:off x="1756248" y="3100388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)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A8EAD05-1313-4FA3-82BE-D197DE68C622}"/>
              </a:ext>
            </a:extLst>
          </p:cNvPr>
          <p:cNvCxnSpPr>
            <a:cxnSpLocks/>
            <a:stCxn id="79" idx="3"/>
            <a:endCxn id="93" idx="7"/>
          </p:cNvCxnSpPr>
          <p:nvPr/>
        </p:nvCxnSpPr>
        <p:spPr>
          <a:xfrm flipH="1">
            <a:off x="763026" y="2810297"/>
            <a:ext cx="332842" cy="375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182E109-BC04-49FA-9954-694D4C85030A}"/>
              </a:ext>
            </a:extLst>
          </p:cNvPr>
          <p:cNvCxnSpPr>
            <a:cxnSpLocks/>
            <a:stCxn id="79" idx="4"/>
            <a:endCxn id="95" idx="0"/>
          </p:cNvCxnSpPr>
          <p:nvPr/>
        </p:nvCxnSpPr>
        <p:spPr>
          <a:xfrm>
            <a:off x="1302414" y="2895851"/>
            <a:ext cx="0" cy="218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7B02BA4-EC49-41AA-9865-F114071BED2F}"/>
              </a:ext>
            </a:extLst>
          </p:cNvPr>
          <p:cNvCxnSpPr>
            <a:cxnSpLocks/>
            <a:stCxn id="79" idx="5"/>
            <a:endCxn id="97" idx="1"/>
          </p:cNvCxnSpPr>
          <p:nvPr/>
        </p:nvCxnSpPr>
        <p:spPr>
          <a:xfrm>
            <a:off x="1508960" y="2810297"/>
            <a:ext cx="332842" cy="3756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BFAF1260-F8FF-4EB8-B2C4-9BF59AC6CDEB}"/>
              </a:ext>
            </a:extLst>
          </p:cNvPr>
          <p:cNvSpPr/>
          <p:nvPr/>
        </p:nvSpPr>
        <p:spPr>
          <a:xfrm>
            <a:off x="1010314" y="3916789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+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D4B74FB-FE7D-4D0B-AA6B-FFBB112B6C48}"/>
              </a:ext>
            </a:extLst>
          </p:cNvPr>
          <p:cNvSpPr/>
          <p:nvPr/>
        </p:nvSpPr>
        <p:spPr>
          <a:xfrm>
            <a:off x="1756248" y="3929002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Term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7189E6D-8AAC-41A0-8C45-55A614813F9E}"/>
              </a:ext>
            </a:extLst>
          </p:cNvPr>
          <p:cNvSpPr/>
          <p:nvPr/>
        </p:nvSpPr>
        <p:spPr>
          <a:xfrm>
            <a:off x="259549" y="3929002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Expr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8C6EC76-7B9A-487D-BE0D-801F22772CFF}"/>
              </a:ext>
            </a:extLst>
          </p:cNvPr>
          <p:cNvCxnSpPr>
            <a:cxnSpLocks/>
            <a:stCxn id="95" idx="4"/>
            <a:endCxn id="106" idx="0"/>
          </p:cNvCxnSpPr>
          <p:nvPr/>
        </p:nvCxnSpPr>
        <p:spPr>
          <a:xfrm>
            <a:off x="1302414" y="3698420"/>
            <a:ext cx="0" cy="2183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BA400D2-9360-41F1-9F42-34A44D2AAB9F}"/>
              </a:ext>
            </a:extLst>
          </p:cNvPr>
          <p:cNvCxnSpPr>
            <a:cxnSpLocks/>
            <a:stCxn id="95" idx="3"/>
            <a:endCxn id="108" idx="7"/>
          </p:cNvCxnSpPr>
          <p:nvPr/>
        </p:nvCxnSpPr>
        <p:spPr>
          <a:xfrm flipH="1">
            <a:off x="758195" y="3612866"/>
            <a:ext cx="337673" cy="4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D94D4A2-232F-47CA-99B1-53E3C67A3C33}"/>
              </a:ext>
            </a:extLst>
          </p:cNvPr>
          <p:cNvCxnSpPr>
            <a:cxnSpLocks/>
            <a:stCxn id="95" idx="5"/>
            <a:endCxn id="107" idx="1"/>
          </p:cNvCxnSpPr>
          <p:nvPr/>
        </p:nvCxnSpPr>
        <p:spPr>
          <a:xfrm>
            <a:off x="1508960" y="3612866"/>
            <a:ext cx="332842" cy="4016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A8F89660-377D-447C-B26E-2AA43E772089}"/>
              </a:ext>
            </a:extLst>
          </p:cNvPr>
          <p:cNvSpPr/>
          <p:nvPr/>
        </p:nvSpPr>
        <p:spPr>
          <a:xfrm>
            <a:off x="265098" y="4673222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Term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E03EEEE-964D-445C-8DDC-117187C2CA1D}"/>
              </a:ext>
            </a:extLst>
          </p:cNvPr>
          <p:cNvCxnSpPr>
            <a:cxnSpLocks/>
            <a:stCxn id="108" idx="4"/>
            <a:endCxn id="116" idx="0"/>
          </p:cNvCxnSpPr>
          <p:nvPr/>
        </p:nvCxnSpPr>
        <p:spPr>
          <a:xfrm>
            <a:off x="551649" y="4513202"/>
            <a:ext cx="5549" cy="16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7EF8FAA9-7FFB-4EF2-9599-EB0EDA1F1212}"/>
              </a:ext>
            </a:extLst>
          </p:cNvPr>
          <p:cNvSpPr/>
          <p:nvPr/>
        </p:nvSpPr>
        <p:spPr>
          <a:xfrm>
            <a:off x="259549" y="5417442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21F8D16-A3B9-4C41-991B-E07737013D2F}"/>
              </a:ext>
            </a:extLst>
          </p:cNvPr>
          <p:cNvCxnSpPr>
            <a:cxnSpLocks/>
            <a:stCxn id="116" idx="4"/>
            <a:endCxn id="120" idx="0"/>
          </p:cNvCxnSpPr>
          <p:nvPr/>
        </p:nvCxnSpPr>
        <p:spPr>
          <a:xfrm flipH="1">
            <a:off x="551649" y="5257422"/>
            <a:ext cx="5549" cy="16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FF466BA7-722E-4C83-9FF5-BA79F0E646BD}"/>
              </a:ext>
            </a:extLst>
          </p:cNvPr>
          <p:cNvSpPr/>
          <p:nvPr/>
        </p:nvSpPr>
        <p:spPr>
          <a:xfrm>
            <a:off x="259549" y="6161662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2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E34B3C2-DEE6-44B1-8EE5-E2DE96177003}"/>
              </a:ext>
            </a:extLst>
          </p:cNvPr>
          <p:cNvCxnSpPr>
            <a:cxnSpLocks/>
            <a:stCxn id="120" idx="4"/>
            <a:endCxn id="123" idx="0"/>
          </p:cNvCxnSpPr>
          <p:nvPr/>
        </p:nvCxnSpPr>
        <p:spPr>
          <a:xfrm>
            <a:off x="551649" y="6001642"/>
            <a:ext cx="0" cy="1600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0C274611-54A4-453D-A6CF-552EB7745D70}"/>
              </a:ext>
            </a:extLst>
          </p:cNvPr>
          <p:cNvSpPr/>
          <p:nvPr/>
        </p:nvSpPr>
        <p:spPr>
          <a:xfrm>
            <a:off x="1756248" y="4696339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309FD6E-7B1A-4D5B-BB87-0C3CA6058B5F}"/>
              </a:ext>
            </a:extLst>
          </p:cNvPr>
          <p:cNvCxnSpPr>
            <a:cxnSpLocks/>
            <a:stCxn id="107" idx="4"/>
            <a:endCxn id="128" idx="0"/>
          </p:cNvCxnSpPr>
          <p:nvPr/>
        </p:nvCxnSpPr>
        <p:spPr>
          <a:xfrm>
            <a:off x="2048348" y="4513202"/>
            <a:ext cx="0" cy="1831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CDDFCD3E-AB1E-46C3-A2D9-73BD8F5F4486}"/>
              </a:ext>
            </a:extLst>
          </p:cNvPr>
          <p:cNvSpPr/>
          <p:nvPr/>
        </p:nvSpPr>
        <p:spPr>
          <a:xfrm>
            <a:off x="1756248" y="5403729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3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0175541-02BB-4E2C-8D69-9E66B844DB21}"/>
              </a:ext>
            </a:extLst>
          </p:cNvPr>
          <p:cNvCxnSpPr>
            <a:cxnSpLocks/>
            <a:stCxn id="128" idx="4"/>
            <a:endCxn id="132" idx="0"/>
          </p:cNvCxnSpPr>
          <p:nvPr/>
        </p:nvCxnSpPr>
        <p:spPr>
          <a:xfrm>
            <a:off x="2048348" y="5280539"/>
            <a:ext cx="0" cy="1231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6CEEB538-54F9-4084-9675-8EC3ED1ABFAE}"/>
              </a:ext>
            </a:extLst>
          </p:cNvPr>
          <p:cNvSpPr/>
          <p:nvPr/>
        </p:nvSpPr>
        <p:spPr>
          <a:xfrm>
            <a:off x="3971320" y="3081035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6D0ECE2-80B1-42FC-A9A0-3AFF928E2F06}"/>
              </a:ext>
            </a:extLst>
          </p:cNvPr>
          <p:cNvCxnSpPr>
            <a:cxnSpLocks/>
            <a:stCxn id="83" idx="4"/>
            <a:endCxn id="136" idx="0"/>
          </p:cNvCxnSpPr>
          <p:nvPr/>
        </p:nvCxnSpPr>
        <p:spPr>
          <a:xfrm>
            <a:off x="4263420" y="2899503"/>
            <a:ext cx="0" cy="181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C11F7940-65FC-4EFB-B1F1-B5808FDDB18C}"/>
              </a:ext>
            </a:extLst>
          </p:cNvPr>
          <p:cNvSpPr/>
          <p:nvPr/>
        </p:nvSpPr>
        <p:spPr>
          <a:xfrm>
            <a:off x="3968005" y="3846767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5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5BF4353-2F58-467A-9CCA-F371DBBCC94B}"/>
              </a:ext>
            </a:extLst>
          </p:cNvPr>
          <p:cNvCxnSpPr>
            <a:cxnSpLocks/>
            <a:stCxn id="136" idx="4"/>
            <a:endCxn id="141" idx="0"/>
          </p:cNvCxnSpPr>
          <p:nvPr/>
        </p:nvCxnSpPr>
        <p:spPr>
          <a:xfrm flipH="1">
            <a:off x="4260105" y="3665235"/>
            <a:ext cx="3315" cy="1815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9ADBF550-139F-4A4C-983D-AD3661C96BCF}"/>
              </a:ext>
            </a:extLst>
          </p:cNvPr>
          <p:cNvSpPr/>
          <p:nvPr/>
        </p:nvSpPr>
        <p:spPr>
          <a:xfrm>
            <a:off x="7384467" y="2406069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A867B13-1776-4A34-8A9A-F8F0C1CD888C}"/>
              </a:ext>
            </a:extLst>
          </p:cNvPr>
          <p:cNvCxnSpPr>
            <a:cxnSpLocks/>
            <a:stCxn id="384" idx="4"/>
            <a:endCxn id="157" idx="0"/>
          </p:cNvCxnSpPr>
          <p:nvPr/>
        </p:nvCxnSpPr>
        <p:spPr>
          <a:xfrm>
            <a:off x="7676567" y="2169625"/>
            <a:ext cx="0" cy="236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BCEEA56F-6A88-4760-A98E-F030592EED44}"/>
              </a:ext>
            </a:extLst>
          </p:cNvPr>
          <p:cNvSpPr/>
          <p:nvPr/>
        </p:nvSpPr>
        <p:spPr>
          <a:xfrm>
            <a:off x="7384467" y="3231244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7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DD46211-BA3A-4AC5-994A-453301451C13}"/>
              </a:ext>
            </a:extLst>
          </p:cNvPr>
          <p:cNvCxnSpPr>
            <a:cxnSpLocks/>
            <a:stCxn id="157" idx="4"/>
            <a:endCxn id="159" idx="0"/>
          </p:cNvCxnSpPr>
          <p:nvPr/>
        </p:nvCxnSpPr>
        <p:spPr>
          <a:xfrm>
            <a:off x="7676567" y="2990269"/>
            <a:ext cx="0" cy="240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Oval 163">
            <a:extLst>
              <a:ext uri="{FF2B5EF4-FFF2-40B4-BE49-F238E27FC236}">
                <a16:creationId xmlns:a16="http://schemas.microsoft.com/office/drawing/2014/main" id="{9E11AA3A-CFCA-4D05-806D-B9CD3309B49E}"/>
              </a:ext>
            </a:extLst>
          </p:cNvPr>
          <p:cNvSpPr/>
          <p:nvPr/>
        </p:nvSpPr>
        <p:spPr>
          <a:xfrm>
            <a:off x="9467480" y="2311651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(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F261BAC-4088-4DF3-9F0E-A01DC8B8045A}"/>
              </a:ext>
            </a:extLst>
          </p:cNvPr>
          <p:cNvSpPr/>
          <p:nvPr/>
        </p:nvSpPr>
        <p:spPr>
          <a:xfrm>
            <a:off x="10213414" y="2325483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Expr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7BF8530-CC13-4073-B353-C51AD44F8A3A}"/>
              </a:ext>
            </a:extLst>
          </p:cNvPr>
          <p:cNvSpPr/>
          <p:nvPr/>
        </p:nvSpPr>
        <p:spPr>
          <a:xfrm>
            <a:off x="10959348" y="2311651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)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7B319C2-EC5E-4597-A5FD-551524836E34}"/>
              </a:ext>
            </a:extLst>
          </p:cNvPr>
          <p:cNvCxnSpPr>
            <a:cxnSpLocks/>
            <a:stCxn id="383" idx="4"/>
            <a:endCxn id="165" idx="0"/>
          </p:cNvCxnSpPr>
          <p:nvPr/>
        </p:nvCxnSpPr>
        <p:spPr>
          <a:xfrm flipH="1">
            <a:off x="10505514" y="2169625"/>
            <a:ext cx="1" cy="155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927EA35-5F9D-4CD1-8CCC-34A977D2C945}"/>
              </a:ext>
            </a:extLst>
          </p:cNvPr>
          <p:cNvCxnSpPr>
            <a:cxnSpLocks/>
            <a:stCxn id="383" idx="3"/>
            <a:endCxn id="164" idx="7"/>
          </p:cNvCxnSpPr>
          <p:nvPr/>
        </p:nvCxnSpPr>
        <p:spPr>
          <a:xfrm flipH="1">
            <a:off x="9966126" y="2084071"/>
            <a:ext cx="332843" cy="313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B4936009-739D-4C21-8425-CF65983DA999}"/>
              </a:ext>
            </a:extLst>
          </p:cNvPr>
          <p:cNvCxnSpPr>
            <a:cxnSpLocks/>
            <a:stCxn id="383" idx="5"/>
            <a:endCxn id="166" idx="1"/>
          </p:cNvCxnSpPr>
          <p:nvPr/>
        </p:nvCxnSpPr>
        <p:spPr>
          <a:xfrm>
            <a:off x="10712061" y="2084071"/>
            <a:ext cx="332841" cy="313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Oval 176">
            <a:extLst>
              <a:ext uri="{FF2B5EF4-FFF2-40B4-BE49-F238E27FC236}">
                <a16:creationId xmlns:a16="http://schemas.microsoft.com/office/drawing/2014/main" id="{E99C5A2C-E00C-40D4-B2BD-D96ADBA902A7}"/>
              </a:ext>
            </a:extLst>
          </p:cNvPr>
          <p:cNvSpPr/>
          <p:nvPr/>
        </p:nvSpPr>
        <p:spPr>
          <a:xfrm>
            <a:off x="9467480" y="3014834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Expr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B282CF7-6F53-4251-B443-EEE83493F15D}"/>
              </a:ext>
            </a:extLst>
          </p:cNvPr>
          <p:cNvSpPr/>
          <p:nvPr/>
        </p:nvSpPr>
        <p:spPr>
          <a:xfrm>
            <a:off x="10213414" y="3028666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-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A25FB26-EF76-4304-9B0E-C1FC9F8FBAEB}"/>
              </a:ext>
            </a:extLst>
          </p:cNvPr>
          <p:cNvSpPr/>
          <p:nvPr/>
        </p:nvSpPr>
        <p:spPr>
          <a:xfrm>
            <a:off x="10959348" y="3014834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Term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FDA1446-513D-4313-AD98-3132ADFFC97A}"/>
              </a:ext>
            </a:extLst>
          </p:cNvPr>
          <p:cNvCxnSpPr>
            <a:cxnSpLocks/>
            <a:stCxn id="165" idx="3"/>
            <a:endCxn id="177" idx="7"/>
          </p:cNvCxnSpPr>
          <p:nvPr/>
        </p:nvCxnSpPr>
        <p:spPr>
          <a:xfrm flipH="1">
            <a:off x="9966126" y="2824129"/>
            <a:ext cx="332842" cy="276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AC69B8B-0C0A-47F9-B8CB-EA036370FBEB}"/>
              </a:ext>
            </a:extLst>
          </p:cNvPr>
          <p:cNvCxnSpPr>
            <a:cxnSpLocks/>
            <a:stCxn id="165" idx="4"/>
            <a:endCxn id="178" idx="0"/>
          </p:cNvCxnSpPr>
          <p:nvPr/>
        </p:nvCxnSpPr>
        <p:spPr>
          <a:xfrm>
            <a:off x="10505514" y="2909683"/>
            <a:ext cx="0" cy="118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22795F-3B99-4AFB-A33E-2219C16C9465}"/>
              </a:ext>
            </a:extLst>
          </p:cNvPr>
          <p:cNvCxnSpPr>
            <a:cxnSpLocks/>
            <a:stCxn id="165" idx="5"/>
            <a:endCxn id="179" idx="1"/>
          </p:cNvCxnSpPr>
          <p:nvPr/>
        </p:nvCxnSpPr>
        <p:spPr>
          <a:xfrm>
            <a:off x="10712060" y="2824129"/>
            <a:ext cx="332842" cy="2762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0DB78728-A45B-4CEE-9BDE-AB2F4F897557}"/>
              </a:ext>
            </a:extLst>
          </p:cNvPr>
          <p:cNvSpPr/>
          <p:nvPr/>
        </p:nvSpPr>
        <p:spPr>
          <a:xfrm>
            <a:off x="9467480" y="3771086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Term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0440B77-1F59-4547-A3E3-AEBB7550010F}"/>
              </a:ext>
            </a:extLst>
          </p:cNvPr>
          <p:cNvCxnSpPr>
            <a:cxnSpLocks/>
            <a:stCxn id="177" idx="4"/>
            <a:endCxn id="190" idx="0"/>
          </p:cNvCxnSpPr>
          <p:nvPr/>
        </p:nvCxnSpPr>
        <p:spPr>
          <a:xfrm>
            <a:off x="9759580" y="3599034"/>
            <a:ext cx="0" cy="172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42AF15E3-6B66-4005-8825-92B94529DBDD}"/>
              </a:ext>
            </a:extLst>
          </p:cNvPr>
          <p:cNvSpPr/>
          <p:nvPr/>
        </p:nvSpPr>
        <p:spPr>
          <a:xfrm>
            <a:off x="9467480" y="4527338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BE7C996-D1F3-48F3-9A84-C14291252B21}"/>
              </a:ext>
            </a:extLst>
          </p:cNvPr>
          <p:cNvCxnSpPr>
            <a:cxnSpLocks/>
            <a:stCxn id="190" idx="4"/>
            <a:endCxn id="195" idx="0"/>
          </p:cNvCxnSpPr>
          <p:nvPr/>
        </p:nvCxnSpPr>
        <p:spPr>
          <a:xfrm>
            <a:off x="9759580" y="4355286"/>
            <a:ext cx="0" cy="172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072B0894-F1BC-4C39-ACCD-8BD142961572}"/>
              </a:ext>
            </a:extLst>
          </p:cNvPr>
          <p:cNvSpPr/>
          <p:nvPr/>
        </p:nvSpPr>
        <p:spPr>
          <a:xfrm>
            <a:off x="9470285" y="5257422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9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BAE0B1D9-34E8-4AAB-BE79-A8A67097DAC3}"/>
              </a:ext>
            </a:extLst>
          </p:cNvPr>
          <p:cNvCxnSpPr>
            <a:cxnSpLocks/>
            <a:stCxn id="195" idx="4"/>
            <a:endCxn id="200" idx="0"/>
          </p:cNvCxnSpPr>
          <p:nvPr/>
        </p:nvCxnSpPr>
        <p:spPr>
          <a:xfrm>
            <a:off x="9759580" y="5111538"/>
            <a:ext cx="2805" cy="145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4854F9B3-DF1A-4681-88C2-910683F8B8D9}"/>
              </a:ext>
            </a:extLst>
          </p:cNvPr>
          <p:cNvSpPr/>
          <p:nvPr/>
        </p:nvSpPr>
        <p:spPr>
          <a:xfrm>
            <a:off x="10966293" y="3771086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B02224F2-BBA5-4FF8-B492-0FBE9776C258}"/>
              </a:ext>
            </a:extLst>
          </p:cNvPr>
          <p:cNvSpPr/>
          <p:nvPr/>
        </p:nvSpPr>
        <p:spPr>
          <a:xfrm>
            <a:off x="10969098" y="4501170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4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1E5057F-0604-4E48-A0D7-72B36D1F10F2}"/>
              </a:ext>
            </a:extLst>
          </p:cNvPr>
          <p:cNvCxnSpPr>
            <a:cxnSpLocks/>
            <a:stCxn id="179" idx="4"/>
            <a:endCxn id="204" idx="0"/>
          </p:cNvCxnSpPr>
          <p:nvPr/>
        </p:nvCxnSpPr>
        <p:spPr>
          <a:xfrm>
            <a:off x="11251448" y="3599034"/>
            <a:ext cx="6945" cy="172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90C709C-B598-4A83-8110-1C8E8D84E4EB}"/>
              </a:ext>
            </a:extLst>
          </p:cNvPr>
          <p:cNvCxnSpPr>
            <a:cxnSpLocks/>
            <a:stCxn id="204" idx="4"/>
            <a:endCxn id="205" idx="0"/>
          </p:cNvCxnSpPr>
          <p:nvPr/>
        </p:nvCxnSpPr>
        <p:spPr>
          <a:xfrm>
            <a:off x="11258393" y="4355286"/>
            <a:ext cx="2805" cy="145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06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FAC1FC-C41F-4F4E-A9B9-31DB8652122D}"/>
              </a:ext>
            </a:extLst>
          </p:cNvPr>
          <p:cNvSpPr/>
          <p:nvPr/>
        </p:nvSpPr>
        <p:spPr>
          <a:xfrm>
            <a:off x="5638800" y="0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B60FF59-EF5D-4249-8933-77557647F8F5}"/>
              </a:ext>
            </a:extLst>
          </p:cNvPr>
          <p:cNvSpPr/>
          <p:nvPr/>
        </p:nvSpPr>
        <p:spPr>
          <a:xfrm>
            <a:off x="5638800" y="758825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Expr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E845D22-03F4-45E9-A9A5-4ED989C625AD}"/>
              </a:ext>
            </a:extLst>
          </p:cNvPr>
          <p:cNvSpPr/>
          <p:nvPr/>
        </p:nvSpPr>
        <p:spPr>
          <a:xfrm>
            <a:off x="3112260" y="700653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Expr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41D7103-44E0-4829-BE12-C817C2501C41}"/>
              </a:ext>
            </a:extLst>
          </p:cNvPr>
          <p:cNvSpPr/>
          <p:nvPr/>
        </p:nvSpPr>
        <p:spPr>
          <a:xfrm>
            <a:off x="8165340" y="786207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Term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82789D-BDB6-491B-8A1E-719474E75D06}"/>
              </a:ext>
            </a:extLst>
          </p:cNvPr>
          <p:cNvCxnSpPr>
            <a:stCxn id="2" idx="4"/>
            <a:endCxn id="37" idx="0"/>
          </p:cNvCxnSpPr>
          <p:nvPr/>
        </p:nvCxnSpPr>
        <p:spPr>
          <a:xfrm>
            <a:off x="5930900" y="584200"/>
            <a:ext cx="0" cy="174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894F51-2AD4-43CC-83AD-632370FB2D8C}"/>
              </a:ext>
            </a:extLst>
          </p:cNvPr>
          <p:cNvCxnSpPr>
            <a:cxnSpLocks/>
            <a:stCxn id="37" idx="6"/>
            <a:endCxn id="39" idx="1"/>
          </p:cNvCxnSpPr>
          <p:nvPr/>
        </p:nvCxnSpPr>
        <p:spPr>
          <a:xfrm flipV="1">
            <a:off x="6223000" y="871761"/>
            <a:ext cx="2027894" cy="179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0D38BC-1726-4225-A7EE-D09ABCF9C04D}"/>
              </a:ext>
            </a:extLst>
          </p:cNvPr>
          <p:cNvCxnSpPr>
            <a:cxnSpLocks/>
            <a:stCxn id="37" idx="2"/>
            <a:endCxn id="38" idx="7"/>
          </p:cNvCxnSpPr>
          <p:nvPr/>
        </p:nvCxnSpPr>
        <p:spPr>
          <a:xfrm flipH="1" flipV="1">
            <a:off x="3610906" y="786207"/>
            <a:ext cx="2027894" cy="26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8A9F5B-BAA7-487C-B41A-E16549DE314B}"/>
              </a:ext>
            </a:extLst>
          </p:cNvPr>
          <p:cNvSpPr/>
          <p:nvPr/>
        </p:nvSpPr>
        <p:spPr>
          <a:xfrm>
            <a:off x="5638800" y="1517650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+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6D81CC-16F3-4F2B-BA96-E8E9AEFC617C}"/>
              </a:ext>
            </a:extLst>
          </p:cNvPr>
          <p:cNvCxnSpPr>
            <a:cxnSpLocks/>
            <a:stCxn id="37" idx="4"/>
            <a:endCxn id="74" idx="0"/>
          </p:cNvCxnSpPr>
          <p:nvPr/>
        </p:nvCxnSpPr>
        <p:spPr>
          <a:xfrm>
            <a:off x="5930900" y="1343025"/>
            <a:ext cx="0" cy="174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val 381">
            <a:extLst>
              <a:ext uri="{FF2B5EF4-FFF2-40B4-BE49-F238E27FC236}">
                <a16:creationId xmlns:a16="http://schemas.microsoft.com/office/drawing/2014/main" id="{46090155-A7B7-4D00-8C8D-3F8FF593B36D}"/>
              </a:ext>
            </a:extLst>
          </p:cNvPr>
          <p:cNvSpPr/>
          <p:nvPr/>
        </p:nvSpPr>
        <p:spPr>
          <a:xfrm>
            <a:off x="8168692" y="1585425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/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DE0F0F94-1A33-44A1-B1FA-EC4D328BC267}"/>
              </a:ext>
            </a:extLst>
          </p:cNvPr>
          <p:cNvSpPr/>
          <p:nvPr/>
        </p:nvSpPr>
        <p:spPr>
          <a:xfrm>
            <a:off x="8952917" y="1585425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Factor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DD343DD8-ECF6-4C87-ADB8-7A896EBC44F8}"/>
              </a:ext>
            </a:extLst>
          </p:cNvPr>
          <p:cNvSpPr/>
          <p:nvPr/>
        </p:nvSpPr>
        <p:spPr>
          <a:xfrm>
            <a:off x="7384467" y="1585425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Term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4D06A97A-5A36-42FC-A194-637C8325CB14}"/>
              </a:ext>
            </a:extLst>
          </p:cNvPr>
          <p:cNvCxnSpPr>
            <a:cxnSpLocks/>
            <a:stCxn id="39" idx="3"/>
            <a:endCxn id="384" idx="0"/>
          </p:cNvCxnSpPr>
          <p:nvPr/>
        </p:nvCxnSpPr>
        <p:spPr>
          <a:xfrm flipH="1">
            <a:off x="7676567" y="1284853"/>
            <a:ext cx="574327" cy="3005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F208859C-A507-430D-BC57-07F75537C775}"/>
              </a:ext>
            </a:extLst>
          </p:cNvPr>
          <p:cNvCxnSpPr>
            <a:cxnSpLocks/>
            <a:stCxn id="39" idx="4"/>
            <a:endCxn id="382" idx="0"/>
          </p:cNvCxnSpPr>
          <p:nvPr/>
        </p:nvCxnSpPr>
        <p:spPr>
          <a:xfrm>
            <a:off x="8457440" y="1370407"/>
            <a:ext cx="3352" cy="2150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69277AF1-B7FF-4E91-8A0E-C836E8E8A18C}"/>
              </a:ext>
            </a:extLst>
          </p:cNvPr>
          <p:cNvCxnSpPr>
            <a:cxnSpLocks/>
            <a:stCxn id="39" idx="5"/>
            <a:endCxn id="383" idx="0"/>
          </p:cNvCxnSpPr>
          <p:nvPr/>
        </p:nvCxnSpPr>
        <p:spPr>
          <a:xfrm>
            <a:off x="8663986" y="1284853"/>
            <a:ext cx="581031" cy="3005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357594-AA36-421C-8EA2-8A934E311ED9}"/>
              </a:ext>
            </a:extLst>
          </p:cNvPr>
          <p:cNvCxnSpPr>
            <a:cxnSpLocks/>
            <a:stCxn id="383" idx="4"/>
            <a:endCxn id="93" idx="0"/>
          </p:cNvCxnSpPr>
          <p:nvPr/>
        </p:nvCxnSpPr>
        <p:spPr>
          <a:xfrm>
            <a:off x="9245017" y="2169625"/>
            <a:ext cx="0" cy="3719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885E1A89-2943-4ADE-BA45-D52BABD3029E}"/>
              </a:ext>
            </a:extLst>
          </p:cNvPr>
          <p:cNvSpPr/>
          <p:nvPr/>
        </p:nvSpPr>
        <p:spPr>
          <a:xfrm>
            <a:off x="8952917" y="2541547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Expr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2BFB03C-C15C-4806-B7A4-264BB7C38ACF}"/>
              </a:ext>
            </a:extLst>
          </p:cNvPr>
          <p:cNvSpPr/>
          <p:nvPr/>
        </p:nvSpPr>
        <p:spPr>
          <a:xfrm>
            <a:off x="8169611" y="2534597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4C97750-7A7C-4D47-97A0-B6F3EFA5E598}"/>
              </a:ext>
            </a:extLst>
          </p:cNvPr>
          <p:cNvSpPr/>
          <p:nvPr/>
        </p:nvSpPr>
        <p:spPr>
          <a:xfrm>
            <a:off x="9736223" y="2541547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)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E0B4DFC-5E95-4122-858A-92767D754124}"/>
              </a:ext>
            </a:extLst>
          </p:cNvPr>
          <p:cNvCxnSpPr>
            <a:cxnSpLocks/>
            <a:stCxn id="383" idx="3"/>
            <a:endCxn id="95" idx="7"/>
          </p:cNvCxnSpPr>
          <p:nvPr/>
        </p:nvCxnSpPr>
        <p:spPr>
          <a:xfrm flipH="1">
            <a:off x="8668257" y="2084071"/>
            <a:ext cx="370214" cy="536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EE04E92-0D7A-42CF-9A20-E264AF592D32}"/>
              </a:ext>
            </a:extLst>
          </p:cNvPr>
          <p:cNvCxnSpPr>
            <a:cxnSpLocks/>
            <a:stCxn id="383" idx="5"/>
            <a:endCxn id="97" idx="0"/>
          </p:cNvCxnSpPr>
          <p:nvPr/>
        </p:nvCxnSpPr>
        <p:spPr>
          <a:xfrm>
            <a:off x="9451563" y="2084071"/>
            <a:ext cx="576760" cy="4574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D4F09784-B271-49E4-9266-49A343EA63D9}"/>
              </a:ext>
            </a:extLst>
          </p:cNvPr>
          <p:cNvSpPr/>
          <p:nvPr/>
        </p:nvSpPr>
        <p:spPr>
          <a:xfrm>
            <a:off x="8165340" y="3338864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Expr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AE3A04F-8084-410A-A085-16DF1B882518}"/>
              </a:ext>
            </a:extLst>
          </p:cNvPr>
          <p:cNvSpPr/>
          <p:nvPr/>
        </p:nvSpPr>
        <p:spPr>
          <a:xfrm>
            <a:off x="9743662" y="3336967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Term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219155E-DB2A-44D5-8399-9471F349EB86}"/>
              </a:ext>
            </a:extLst>
          </p:cNvPr>
          <p:cNvSpPr/>
          <p:nvPr/>
        </p:nvSpPr>
        <p:spPr>
          <a:xfrm>
            <a:off x="8954501" y="3336967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-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4AEE563-5D73-4E5A-BFEB-DEF9BC291221}"/>
              </a:ext>
            </a:extLst>
          </p:cNvPr>
          <p:cNvCxnSpPr>
            <a:cxnSpLocks/>
            <a:stCxn id="93" idx="3"/>
            <a:endCxn id="106" idx="0"/>
          </p:cNvCxnSpPr>
          <p:nvPr/>
        </p:nvCxnSpPr>
        <p:spPr>
          <a:xfrm flipH="1">
            <a:off x="8457440" y="3040193"/>
            <a:ext cx="581031" cy="2986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BC6B6F1-55A9-47D2-8779-F02C85B1C996}"/>
              </a:ext>
            </a:extLst>
          </p:cNvPr>
          <p:cNvCxnSpPr>
            <a:cxnSpLocks/>
            <a:stCxn id="93" idx="4"/>
            <a:endCxn id="108" idx="0"/>
          </p:cNvCxnSpPr>
          <p:nvPr/>
        </p:nvCxnSpPr>
        <p:spPr>
          <a:xfrm>
            <a:off x="9245017" y="3125747"/>
            <a:ext cx="1584" cy="2112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B50224D-0B8E-4073-BF95-D7A28F762110}"/>
              </a:ext>
            </a:extLst>
          </p:cNvPr>
          <p:cNvCxnSpPr>
            <a:cxnSpLocks/>
            <a:stCxn id="93" idx="5"/>
            <a:endCxn id="107" idx="0"/>
          </p:cNvCxnSpPr>
          <p:nvPr/>
        </p:nvCxnSpPr>
        <p:spPr>
          <a:xfrm>
            <a:off x="9451563" y="3040193"/>
            <a:ext cx="584199" cy="296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2D22F859-5D7E-4683-AB32-C15096AFAB8E}"/>
              </a:ext>
            </a:extLst>
          </p:cNvPr>
          <p:cNvSpPr/>
          <p:nvPr/>
        </p:nvSpPr>
        <p:spPr>
          <a:xfrm>
            <a:off x="9743662" y="4048642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Factor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7BFCB18-5F6F-405D-8B6E-9C959313213D}"/>
              </a:ext>
            </a:extLst>
          </p:cNvPr>
          <p:cNvCxnSpPr>
            <a:cxnSpLocks/>
            <a:stCxn id="107" idx="4"/>
            <a:endCxn id="120" idx="0"/>
          </p:cNvCxnSpPr>
          <p:nvPr/>
        </p:nvCxnSpPr>
        <p:spPr>
          <a:xfrm>
            <a:off x="10035762" y="3921167"/>
            <a:ext cx="0" cy="127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F8E09F4E-28D1-4AE0-941F-3334FC0F4545}"/>
              </a:ext>
            </a:extLst>
          </p:cNvPr>
          <p:cNvSpPr/>
          <p:nvPr/>
        </p:nvSpPr>
        <p:spPr>
          <a:xfrm>
            <a:off x="9743662" y="4760317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284A5E7-6FA8-4C05-832A-F6E7D936137B}"/>
              </a:ext>
            </a:extLst>
          </p:cNvPr>
          <p:cNvCxnSpPr>
            <a:cxnSpLocks/>
            <a:stCxn id="120" idx="4"/>
            <a:endCxn id="123" idx="0"/>
          </p:cNvCxnSpPr>
          <p:nvPr/>
        </p:nvCxnSpPr>
        <p:spPr>
          <a:xfrm>
            <a:off x="10035762" y="4632842"/>
            <a:ext cx="0" cy="127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31A12D85-20AF-4162-A01D-30CD47A7843E}"/>
              </a:ext>
            </a:extLst>
          </p:cNvPr>
          <p:cNvSpPr/>
          <p:nvPr/>
        </p:nvSpPr>
        <p:spPr>
          <a:xfrm>
            <a:off x="9743662" y="5498803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4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8FBAED6-C259-489E-9818-FF2FFABCEA98}"/>
              </a:ext>
            </a:extLst>
          </p:cNvPr>
          <p:cNvCxnSpPr>
            <a:cxnSpLocks/>
            <a:stCxn id="123" idx="4"/>
            <a:endCxn id="127" idx="0"/>
          </p:cNvCxnSpPr>
          <p:nvPr/>
        </p:nvCxnSpPr>
        <p:spPr>
          <a:xfrm>
            <a:off x="10035762" y="5344517"/>
            <a:ext cx="0" cy="154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21F32B8-7166-4863-B3AD-DB370ABBED1D}"/>
              </a:ext>
            </a:extLst>
          </p:cNvPr>
          <p:cNvSpPr/>
          <p:nvPr/>
        </p:nvSpPr>
        <p:spPr>
          <a:xfrm>
            <a:off x="8163755" y="4048642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Term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AE28E16-2856-4C6A-8A7C-118E4BEE9351}"/>
              </a:ext>
            </a:extLst>
          </p:cNvPr>
          <p:cNvCxnSpPr>
            <a:cxnSpLocks/>
            <a:stCxn id="106" idx="4"/>
            <a:endCxn id="131" idx="0"/>
          </p:cNvCxnSpPr>
          <p:nvPr/>
        </p:nvCxnSpPr>
        <p:spPr>
          <a:xfrm flipH="1">
            <a:off x="8455855" y="3923064"/>
            <a:ext cx="1585" cy="125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7A22FA9F-122F-40F8-9F0F-CD08B087E288}"/>
              </a:ext>
            </a:extLst>
          </p:cNvPr>
          <p:cNvSpPr/>
          <p:nvPr/>
        </p:nvSpPr>
        <p:spPr>
          <a:xfrm>
            <a:off x="8163755" y="4758420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Factor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29F5C3B-A492-4D0C-8BC7-FC93E4A3AE2D}"/>
              </a:ext>
            </a:extLst>
          </p:cNvPr>
          <p:cNvCxnSpPr>
            <a:cxnSpLocks/>
            <a:stCxn id="131" idx="4"/>
            <a:endCxn id="135" idx="0"/>
          </p:cNvCxnSpPr>
          <p:nvPr/>
        </p:nvCxnSpPr>
        <p:spPr>
          <a:xfrm>
            <a:off x="8455855" y="4632842"/>
            <a:ext cx="0" cy="1255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3F0213E2-113C-4D57-A7CC-6BA6CECA515D}"/>
              </a:ext>
            </a:extLst>
          </p:cNvPr>
          <p:cNvSpPr/>
          <p:nvPr/>
        </p:nvSpPr>
        <p:spPr>
          <a:xfrm>
            <a:off x="8163755" y="5498803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12B439D-74F3-4AAB-A030-8AB3F8436139}"/>
              </a:ext>
            </a:extLst>
          </p:cNvPr>
          <p:cNvCxnSpPr>
            <a:cxnSpLocks/>
            <a:stCxn id="135" idx="4"/>
            <a:endCxn id="139" idx="0"/>
          </p:cNvCxnSpPr>
          <p:nvPr/>
        </p:nvCxnSpPr>
        <p:spPr>
          <a:xfrm>
            <a:off x="8455855" y="5342620"/>
            <a:ext cx="0" cy="156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022E749C-0B1F-47AF-9CC5-F6118B97B556}"/>
              </a:ext>
            </a:extLst>
          </p:cNvPr>
          <p:cNvSpPr/>
          <p:nvPr/>
        </p:nvSpPr>
        <p:spPr>
          <a:xfrm>
            <a:off x="8163755" y="6196037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9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DD3260D-9BE0-468A-B14E-E00081D8CA2D}"/>
              </a:ext>
            </a:extLst>
          </p:cNvPr>
          <p:cNvCxnSpPr>
            <a:cxnSpLocks/>
            <a:stCxn id="139" idx="4"/>
            <a:endCxn id="146" idx="0"/>
          </p:cNvCxnSpPr>
          <p:nvPr/>
        </p:nvCxnSpPr>
        <p:spPr>
          <a:xfrm>
            <a:off x="8455855" y="6083003"/>
            <a:ext cx="0" cy="113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2BFD0907-78AB-4F83-BF7F-6FC90F0B7685}"/>
              </a:ext>
            </a:extLst>
          </p:cNvPr>
          <p:cNvSpPr/>
          <p:nvPr/>
        </p:nvSpPr>
        <p:spPr>
          <a:xfrm>
            <a:off x="7378865" y="2352530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Factor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6C672CC-13D8-4498-A657-C84B39007347}"/>
              </a:ext>
            </a:extLst>
          </p:cNvPr>
          <p:cNvCxnSpPr>
            <a:cxnSpLocks/>
            <a:stCxn id="384" idx="4"/>
            <a:endCxn id="149" idx="0"/>
          </p:cNvCxnSpPr>
          <p:nvPr/>
        </p:nvCxnSpPr>
        <p:spPr>
          <a:xfrm flipH="1">
            <a:off x="7670965" y="2169625"/>
            <a:ext cx="5602" cy="182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867F82CB-EF5D-492E-8F6C-9D45926E9751}"/>
              </a:ext>
            </a:extLst>
          </p:cNvPr>
          <p:cNvSpPr/>
          <p:nvPr/>
        </p:nvSpPr>
        <p:spPr>
          <a:xfrm>
            <a:off x="7386305" y="3120118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8FAAFBD-6F0D-4F7C-B26E-03EC9BA7690C}"/>
              </a:ext>
            </a:extLst>
          </p:cNvPr>
          <p:cNvCxnSpPr>
            <a:cxnSpLocks/>
            <a:stCxn id="149" idx="4"/>
            <a:endCxn id="151" idx="0"/>
          </p:cNvCxnSpPr>
          <p:nvPr/>
        </p:nvCxnSpPr>
        <p:spPr>
          <a:xfrm>
            <a:off x="7670965" y="2936730"/>
            <a:ext cx="7440" cy="1833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245F02AD-5500-4444-B4FE-6B57296C4E4E}"/>
              </a:ext>
            </a:extLst>
          </p:cNvPr>
          <p:cNvSpPr/>
          <p:nvPr/>
        </p:nvSpPr>
        <p:spPr>
          <a:xfrm>
            <a:off x="7384467" y="3887223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7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9E49935-E737-4232-9091-84DB3BDACB30}"/>
              </a:ext>
            </a:extLst>
          </p:cNvPr>
          <p:cNvCxnSpPr>
            <a:cxnSpLocks/>
            <a:stCxn id="151" idx="4"/>
            <a:endCxn id="157" idx="0"/>
          </p:cNvCxnSpPr>
          <p:nvPr/>
        </p:nvCxnSpPr>
        <p:spPr>
          <a:xfrm flipH="1">
            <a:off x="7676567" y="3704318"/>
            <a:ext cx="1838" cy="1829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D79D0BC5-84ED-4901-BE3F-1DEB71D6F660}"/>
              </a:ext>
            </a:extLst>
          </p:cNvPr>
          <p:cNvSpPr/>
          <p:nvPr/>
        </p:nvSpPr>
        <p:spPr>
          <a:xfrm>
            <a:off x="1336119" y="1430337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Term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4EE380C-345D-4150-B9F4-8DFF3C537E1F}"/>
              </a:ext>
            </a:extLst>
          </p:cNvPr>
          <p:cNvSpPr/>
          <p:nvPr/>
        </p:nvSpPr>
        <p:spPr>
          <a:xfrm>
            <a:off x="4000791" y="1450441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Factor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B7E7971-CA2E-4240-B4DB-BFCEACCA4CBB}"/>
              </a:ext>
            </a:extLst>
          </p:cNvPr>
          <p:cNvSpPr/>
          <p:nvPr/>
        </p:nvSpPr>
        <p:spPr>
          <a:xfrm>
            <a:off x="3052624" y="1430337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*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42359EA-5500-4E70-9027-24E8806F7375}"/>
              </a:ext>
            </a:extLst>
          </p:cNvPr>
          <p:cNvCxnSpPr>
            <a:cxnSpLocks/>
            <a:stCxn id="38" idx="3"/>
            <a:endCxn id="161" idx="7"/>
          </p:cNvCxnSpPr>
          <p:nvPr/>
        </p:nvCxnSpPr>
        <p:spPr>
          <a:xfrm flipH="1">
            <a:off x="1834765" y="1199299"/>
            <a:ext cx="1363049" cy="3165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B344F98A-E26F-4B0B-8DF1-EC575C078948}"/>
              </a:ext>
            </a:extLst>
          </p:cNvPr>
          <p:cNvCxnSpPr>
            <a:cxnSpLocks/>
            <a:stCxn id="38" idx="4"/>
            <a:endCxn id="163" idx="0"/>
          </p:cNvCxnSpPr>
          <p:nvPr/>
        </p:nvCxnSpPr>
        <p:spPr>
          <a:xfrm flipH="1">
            <a:off x="3344724" y="1284853"/>
            <a:ext cx="59636" cy="1454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895CFA5-3261-401B-9FE1-E33AFE45686C}"/>
              </a:ext>
            </a:extLst>
          </p:cNvPr>
          <p:cNvCxnSpPr>
            <a:cxnSpLocks/>
            <a:stCxn id="38" idx="5"/>
            <a:endCxn id="162" idx="1"/>
          </p:cNvCxnSpPr>
          <p:nvPr/>
        </p:nvCxnSpPr>
        <p:spPr>
          <a:xfrm>
            <a:off x="3610906" y="1199299"/>
            <a:ext cx="475439" cy="3366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1B62C649-FD27-43A0-B827-0F6CDA7467DB}"/>
              </a:ext>
            </a:extLst>
          </p:cNvPr>
          <p:cNvSpPr/>
          <p:nvPr/>
        </p:nvSpPr>
        <p:spPr>
          <a:xfrm>
            <a:off x="4007924" y="2217562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A80F57F-9122-45B6-B232-84E191921AF5}"/>
              </a:ext>
            </a:extLst>
          </p:cNvPr>
          <p:cNvCxnSpPr>
            <a:cxnSpLocks/>
            <a:stCxn id="174" idx="0"/>
            <a:endCxn id="162" idx="4"/>
          </p:cNvCxnSpPr>
          <p:nvPr/>
        </p:nvCxnSpPr>
        <p:spPr>
          <a:xfrm flipH="1" flipV="1">
            <a:off x="4292891" y="2034641"/>
            <a:ext cx="7133" cy="1829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1FDE3EA5-E18C-4043-9BBC-42D6CBEC66B8}"/>
              </a:ext>
            </a:extLst>
          </p:cNvPr>
          <p:cNvSpPr/>
          <p:nvPr/>
        </p:nvSpPr>
        <p:spPr>
          <a:xfrm>
            <a:off x="4007924" y="3003207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5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2CCF29C-09CD-48D4-B00C-BFE7744B2709}"/>
              </a:ext>
            </a:extLst>
          </p:cNvPr>
          <p:cNvCxnSpPr>
            <a:cxnSpLocks/>
            <a:stCxn id="178" idx="0"/>
            <a:endCxn id="174" idx="4"/>
          </p:cNvCxnSpPr>
          <p:nvPr/>
        </p:nvCxnSpPr>
        <p:spPr>
          <a:xfrm flipV="1">
            <a:off x="4300024" y="2801762"/>
            <a:ext cx="0" cy="2014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34D6FE9A-87A4-4E13-B21C-5025C309EE88}"/>
              </a:ext>
            </a:extLst>
          </p:cNvPr>
          <p:cNvSpPr/>
          <p:nvPr/>
        </p:nvSpPr>
        <p:spPr>
          <a:xfrm>
            <a:off x="1326124" y="2147832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Expr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7EBCBC4F-EAB6-42FA-8FD8-07BA9EC63E4E}"/>
              </a:ext>
            </a:extLst>
          </p:cNvPr>
          <p:cNvSpPr/>
          <p:nvPr/>
        </p:nvSpPr>
        <p:spPr>
          <a:xfrm>
            <a:off x="2080726" y="2126101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)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567EBCA-4F05-444E-A891-9A52BCD6A6CF}"/>
              </a:ext>
            </a:extLst>
          </p:cNvPr>
          <p:cNvSpPr/>
          <p:nvPr/>
        </p:nvSpPr>
        <p:spPr>
          <a:xfrm>
            <a:off x="571601" y="2126101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0CCF3150-461C-411A-8CA0-48DFAB541986}"/>
              </a:ext>
            </a:extLst>
          </p:cNvPr>
          <p:cNvCxnSpPr>
            <a:cxnSpLocks/>
            <a:stCxn id="161" idx="4"/>
            <a:endCxn id="182" idx="0"/>
          </p:cNvCxnSpPr>
          <p:nvPr/>
        </p:nvCxnSpPr>
        <p:spPr>
          <a:xfrm flipH="1">
            <a:off x="1618224" y="2014537"/>
            <a:ext cx="9995" cy="1332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C33C3DD-1F79-488C-975A-2E41EF5C1CA8}"/>
              </a:ext>
            </a:extLst>
          </p:cNvPr>
          <p:cNvCxnSpPr>
            <a:cxnSpLocks/>
            <a:stCxn id="161" idx="3"/>
            <a:endCxn id="186" idx="0"/>
          </p:cNvCxnSpPr>
          <p:nvPr/>
        </p:nvCxnSpPr>
        <p:spPr>
          <a:xfrm flipH="1">
            <a:off x="863701" y="1928983"/>
            <a:ext cx="557972" cy="19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7F1E0AF-0DF8-46D9-A747-60FABDD6E105}"/>
              </a:ext>
            </a:extLst>
          </p:cNvPr>
          <p:cNvCxnSpPr>
            <a:cxnSpLocks/>
            <a:stCxn id="161" idx="5"/>
            <a:endCxn id="183" idx="0"/>
          </p:cNvCxnSpPr>
          <p:nvPr/>
        </p:nvCxnSpPr>
        <p:spPr>
          <a:xfrm>
            <a:off x="1834765" y="1928983"/>
            <a:ext cx="538061" cy="19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Oval 198">
            <a:extLst>
              <a:ext uri="{FF2B5EF4-FFF2-40B4-BE49-F238E27FC236}">
                <a16:creationId xmlns:a16="http://schemas.microsoft.com/office/drawing/2014/main" id="{BA70D6F5-415B-48A5-B6B5-08A4C5772FEE}"/>
              </a:ext>
            </a:extLst>
          </p:cNvPr>
          <p:cNvSpPr/>
          <p:nvPr/>
        </p:nvSpPr>
        <p:spPr>
          <a:xfrm>
            <a:off x="1336867" y="2929150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+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B3867B68-073D-4BFE-8A4E-DF28B192A592}"/>
              </a:ext>
            </a:extLst>
          </p:cNvPr>
          <p:cNvSpPr/>
          <p:nvPr/>
        </p:nvSpPr>
        <p:spPr>
          <a:xfrm>
            <a:off x="2091469" y="2907419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Term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CB9B595D-A248-49F1-8FFB-355C2AE57F89}"/>
              </a:ext>
            </a:extLst>
          </p:cNvPr>
          <p:cNvSpPr/>
          <p:nvPr/>
        </p:nvSpPr>
        <p:spPr>
          <a:xfrm>
            <a:off x="582344" y="2907419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Expr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377B700-3C22-40A0-A9E4-BDB8C95638DB}"/>
              </a:ext>
            </a:extLst>
          </p:cNvPr>
          <p:cNvCxnSpPr>
            <a:cxnSpLocks/>
            <a:stCxn id="182" idx="4"/>
            <a:endCxn id="199" idx="0"/>
          </p:cNvCxnSpPr>
          <p:nvPr/>
        </p:nvCxnSpPr>
        <p:spPr>
          <a:xfrm>
            <a:off x="1618224" y="2732032"/>
            <a:ext cx="10743" cy="19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DFB28EF-0C50-4657-8F99-3F1431254E58}"/>
              </a:ext>
            </a:extLst>
          </p:cNvPr>
          <p:cNvCxnSpPr>
            <a:cxnSpLocks/>
            <a:stCxn id="182" idx="3"/>
            <a:endCxn id="201" idx="7"/>
          </p:cNvCxnSpPr>
          <p:nvPr/>
        </p:nvCxnSpPr>
        <p:spPr>
          <a:xfrm flipH="1">
            <a:off x="1080990" y="2646478"/>
            <a:ext cx="330688" cy="346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526607A9-45A3-49BE-9560-C0E3B38B859A}"/>
              </a:ext>
            </a:extLst>
          </p:cNvPr>
          <p:cNvCxnSpPr>
            <a:cxnSpLocks/>
            <a:stCxn id="182" idx="5"/>
            <a:endCxn id="200" idx="1"/>
          </p:cNvCxnSpPr>
          <p:nvPr/>
        </p:nvCxnSpPr>
        <p:spPr>
          <a:xfrm>
            <a:off x="1824770" y="2646478"/>
            <a:ext cx="352253" cy="3464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05B6997B-7B7B-45FE-B93F-25A8D440DEB1}"/>
              </a:ext>
            </a:extLst>
          </p:cNvPr>
          <p:cNvSpPr/>
          <p:nvPr/>
        </p:nvSpPr>
        <p:spPr>
          <a:xfrm>
            <a:off x="2086272" y="3595123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Factor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A254C0B7-D19A-42E9-8562-47C6F2EE7F18}"/>
              </a:ext>
            </a:extLst>
          </p:cNvPr>
          <p:cNvCxnSpPr>
            <a:cxnSpLocks/>
            <a:stCxn id="211" idx="0"/>
            <a:endCxn id="200" idx="4"/>
          </p:cNvCxnSpPr>
          <p:nvPr/>
        </p:nvCxnSpPr>
        <p:spPr>
          <a:xfrm flipV="1">
            <a:off x="2378372" y="3491619"/>
            <a:ext cx="5197" cy="103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E9885587-0B2B-4F4D-8536-BCA19B16D1E6}"/>
              </a:ext>
            </a:extLst>
          </p:cNvPr>
          <p:cNvSpPr/>
          <p:nvPr/>
        </p:nvSpPr>
        <p:spPr>
          <a:xfrm>
            <a:off x="582344" y="3673651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Term</a:t>
            </a:r>
            <a:endParaRPr lang="en-ID" sz="1400" dirty="0">
              <a:solidFill>
                <a:sysClr val="windowText" lastClr="000000"/>
              </a:solidFill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8420E58-AAAC-4AC8-98B3-FCF99EC1F1DE}"/>
              </a:ext>
            </a:extLst>
          </p:cNvPr>
          <p:cNvSpPr/>
          <p:nvPr/>
        </p:nvSpPr>
        <p:spPr>
          <a:xfrm>
            <a:off x="577147" y="4361355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Factor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04646241-36E7-4C07-9A9D-5AD9C7EB6AAB}"/>
              </a:ext>
            </a:extLst>
          </p:cNvPr>
          <p:cNvCxnSpPr>
            <a:cxnSpLocks/>
            <a:stCxn id="215" idx="0"/>
            <a:endCxn id="201" idx="4"/>
          </p:cNvCxnSpPr>
          <p:nvPr/>
        </p:nvCxnSpPr>
        <p:spPr>
          <a:xfrm flipV="1">
            <a:off x="874444" y="3491619"/>
            <a:ext cx="0" cy="182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510A9E0-6DB4-48AA-9BD0-6122BB7355B9}"/>
              </a:ext>
            </a:extLst>
          </p:cNvPr>
          <p:cNvCxnSpPr>
            <a:cxnSpLocks/>
            <a:stCxn id="215" idx="4"/>
            <a:endCxn id="216" idx="0"/>
          </p:cNvCxnSpPr>
          <p:nvPr/>
        </p:nvCxnSpPr>
        <p:spPr>
          <a:xfrm flipH="1">
            <a:off x="869247" y="4257851"/>
            <a:ext cx="5197" cy="103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Oval 222">
            <a:extLst>
              <a:ext uri="{FF2B5EF4-FFF2-40B4-BE49-F238E27FC236}">
                <a16:creationId xmlns:a16="http://schemas.microsoft.com/office/drawing/2014/main" id="{20090398-3F30-46D5-AB91-018542898E0C}"/>
              </a:ext>
            </a:extLst>
          </p:cNvPr>
          <p:cNvSpPr/>
          <p:nvPr/>
        </p:nvSpPr>
        <p:spPr>
          <a:xfrm>
            <a:off x="582462" y="5052089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DADA72A9-EE87-4C09-9C08-62D05DE76FC6}"/>
              </a:ext>
            </a:extLst>
          </p:cNvPr>
          <p:cNvSpPr/>
          <p:nvPr/>
        </p:nvSpPr>
        <p:spPr>
          <a:xfrm>
            <a:off x="2091469" y="4282827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digit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3DC2F44E-5E59-4F85-9319-77BCF6FAE277}"/>
              </a:ext>
            </a:extLst>
          </p:cNvPr>
          <p:cNvCxnSpPr>
            <a:cxnSpLocks/>
            <a:stCxn id="224" idx="0"/>
            <a:endCxn id="211" idx="4"/>
          </p:cNvCxnSpPr>
          <p:nvPr/>
        </p:nvCxnSpPr>
        <p:spPr>
          <a:xfrm flipH="1" flipV="1">
            <a:off x="2378372" y="4179323"/>
            <a:ext cx="5197" cy="103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72D200D8-0865-42F7-A3D3-A0F51B1F3596}"/>
              </a:ext>
            </a:extLst>
          </p:cNvPr>
          <p:cNvCxnSpPr>
            <a:cxnSpLocks/>
            <a:stCxn id="216" idx="4"/>
            <a:endCxn id="223" idx="0"/>
          </p:cNvCxnSpPr>
          <p:nvPr/>
        </p:nvCxnSpPr>
        <p:spPr>
          <a:xfrm>
            <a:off x="869247" y="4945555"/>
            <a:ext cx="5315" cy="1065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A8D408B8-E3F5-4F4D-8170-BE3478382530}"/>
              </a:ext>
            </a:extLst>
          </p:cNvPr>
          <p:cNvSpPr/>
          <p:nvPr/>
        </p:nvSpPr>
        <p:spPr>
          <a:xfrm>
            <a:off x="2080726" y="5013418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3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1108249-3AF7-4368-9F50-22749CDF74E6}"/>
              </a:ext>
            </a:extLst>
          </p:cNvPr>
          <p:cNvCxnSpPr>
            <a:cxnSpLocks/>
            <a:stCxn id="231" idx="0"/>
            <a:endCxn id="224" idx="4"/>
          </p:cNvCxnSpPr>
          <p:nvPr/>
        </p:nvCxnSpPr>
        <p:spPr>
          <a:xfrm flipV="1">
            <a:off x="2372826" y="4867027"/>
            <a:ext cx="10743" cy="146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>
            <a:extLst>
              <a:ext uri="{FF2B5EF4-FFF2-40B4-BE49-F238E27FC236}">
                <a16:creationId xmlns:a16="http://schemas.microsoft.com/office/drawing/2014/main" id="{4140D743-2A48-4476-826A-1FE0C40A44E0}"/>
              </a:ext>
            </a:extLst>
          </p:cNvPr>
          <p:cNvSpPr/>
          <p:nvPr/>
        </p:nvSpPr>
        <p:spPr>
          <a:xfrm>
            <a:off x="587890" y="5777025"/>
            <a:ext cx="584200" cy="5842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2</a:t>
            </a:r>
            <a:endParaRPr lang="en-ID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41D3DC7-974F-4F3B-B962-92802FEC86C0}"/>
              </a:ext>
            </a:extLst>
          </p:cNvPr>
          <p:cNvCxnSpPr>
            <a:cxnSpLocks/>
            <a:stCxn id="223" idx="4"/>
            <a:endCxn id="235" idx="0"/>
          </p:cNvCxnSpPr>
          <p:nvPr/>
        </p:nvCxnSpPr>
        <p:spPr>
          <a:xfrm>
            <a:off x="874562" y="5636289"/>
            <a:ext cx="5428" cy="1407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3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117</Words>
  <Application>Microsoft Office PowerPoint</Application>
  <PresentationFormat>Widescreen</PresentationFormat>
  <Paragraphs>117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Matthew</dc:creator>
  <cp:lastModifiedBy>Edward Matthew</cp:lastModifiedBy>
  <cp:revision>3</cp:revision>
  <dcterms:created xsi:type="dcterms:W3CDTF">2022-03-02T11:58:07Z</dcterms:created>
  <dcterms:modified xsi:type="dcterms:W3CDTF">2022-03-04T14:37:11Z</dcterms:modified>
</cp:coreProperties>
</file>