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F17"/>
    <a:srgbClr val="F5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3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18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8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2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44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6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7634-5193-4BE5-BF10-C5D51EFFEA81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1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5203369" y="3758414"/>
            <a:ext cx="3499915" cy="347083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4092781" y="3650745"/>
            <a:ext cx="4513029" cy="731710"/>
          </a:xfrm>
          <a:custGeom>
            <a:avLst/>
            <a:gdLst>
              <a:gd name="connsiteX0" fmla="*/ 0 w 4500329"/>
              <a:gd name="connsiteY0" fmla="*/ 580691 h 580691"/>
              <a:gd name="connsiteX1" fmla="*/ 145173 w 4500329"/>
              <a:gd name="connsiteY1" fmla="*/ 0 h 580691"/>
              <a:gd name="connsiteX2" fmla="*/ 4500329 w 4500329"/>
              <a:gd name="connsiteY2" fmla="*/ 0 h 580691"/>
              <a:gd name="connsiteX3" fmla="*/ 4355156 w 4500329"/>
              <a:gd name="connsiteY3" fmla="*/ 580691 h 580691"/>
              <a:gd name="connsiteX4" fmla="*/ 0 w 4500329"/>
              <a:gd name="connsiteY4" fmla="*/ 580691 h 580691"/>
              <a:gd name="connsiteX0" fmla="*/ 0 w 4513029"/>
              <a:gd name="connsiteY0" fmla="*/ 580691 h 580691"/>
              <a:gd name="connsiteX1" fmla="*/ 157873 w 4513029"/>
              <a:gd name="connsiteY1" fmla="*/ 0 h 580691"/>
              <a:gd name="connsiteX2" fmla="*/ 4513029 w 4513029"/>
              <a:gd name="connsiteY2" fmla="*/ 0 h 580691"/>
              <a:gd name="connsiteX3" fmla="*/ 4367856 w 4513029"/>
              <a:gd name="connsiteY3" fmla="*/ 580691 h 580691"/>
              <a:gd name="connsiteX4" fmla="*/ 0 w 4513029"/>
              <a:gd name="connsiteY4" fmla="*/ 580691 h 58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029" h="580691">
                <a:moveTo>
                  <a:pt x="0" y="580691"/>
                </a:moveTo>
                <a:lnTo>
                  <a:pt x="157873" y="0"/>
                </a:lnTo>
                <a:lnTo>
                  <a:pt x="4513029" y="0"/>
                </a:lnTo>
                <a:lnTo>
                  <a:pt x="4367856" y="580691"/>
                </a:lnTo>
                <a:lnTo>
                  <a:pt x="0" y="5806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06085" y="3620777"/>
            <a:ext cx="3975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-3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ONLINE EXAMINATION </a:t>
            </a:r>
            <a:endParaRPr lang="en-US" sz="3200" spc="-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9369" y="3006984"/>
            <a:ext cx="502920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82129" y="2978530"/>
            <a:ext cx="482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1000" dirty="0" smtClean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EXAM-IN</a:t>
            </a:r>
            <a:endParaRPr lang="en-US" sz="3600" spc="10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-1" y="2778384"/>
            <a:ext cx="3679367" cy="1606641"/>
          </a:xfrm>
          <a:custGeom>
            <a:avLst/>
            <a:gdLst>
              <a:gd name="connsiteX0" fmla="*/ 0 w 4952998"/>
              <a:gd name="connsiteY0" fmla="*/ 0 h 725270"/>
              <a:gd name="connsiteX1" fmla="*/ 4952998 w 4952998"/>
              <a:gd name="connsiteY1" fmla="*/ 0 h 725270"/>
              <a:gd name="connsiteX2" fmla="*/ 4952998 w 4952998"/>
              <a:gd name="connsiteY2" fmla="*/ 725270 h 725270"/>
              <a:gd name="connsiteX3" fmla="*/ 0 w 4952998"/>
              <a:gd name="connsiteY3" fmla="*/ 725270 h 725270"/>
              <a:gd name="connsiteX4" fmla="*/ 0 w 4952998"/>
              <a:gd name="connsiteY4" fmla="*/ 0 h 725270"/>
              <a:gd name="connsiteX0" fmla="*/ 0 w 4952998"/>
              <a:gd name="connsiteY0" fmla="*/ 0 h 731710"/>
              <a:gd name="connsiteX1" fmla="*/ 4952998 w 4952998"/>
              <a:gd name="connsiteY1" fmla="*/ 0 h 731710"/>
              <a:gd name="connsiteX2" fmla="*/ 4798451 w 4952998"/>
              <a:gd name="connsiteY2" fmla="*/ 731710 h 731710"/>
              <a:gd name="connsiteX3" fmla="*/ 0 w 4952998"/>
              <a:gd name="connsiteY3" fmla="*/ 725270 h 731710"/>
              <a:gd name="connsiteX4" fmla="*/ 0 w 4952998"/>
              <a:gd name="connsiteY4" fmla="*/ 0 h 731710"/>
              <a:gd name="connsiteX0" fmla="*/ 0 w 4998074"/>
              <a:gd name="connsiteY0" fmla="*/ 6439 h 738149"/>
              <a:gd name="connsiteX1" fmla="*/ 4998074 w 4998074"/>
              <a:gd name="connsiteY1" fmla="*/ 0 h 738149"/>
              <a:gd name="connsiteX2" fmla="*/ 4798451 w 4998074"/>
              <a:gd name="connsiteY2" fmla="*/ 738149 h 738149"/>
              <a:gd name="connsiteX3" fmla="*/ 0 w 4998074"/>
              <a:gd name="connsiteY3" fmla="*/ 731709 h 738149"/>
              <a:gd name="connsiteX4" fmla="*/ 0 w 4998074"/>
              <a:gd name="connsiteY4" fmla="*/ 6439 h 738149"/>
              <a:gd name="connsiteX0" fmla="*/ 0 w 4991634"/>
              <a:gd name="connsiteY0" fmla="*/ 0 h 731710"/>
              <a:gd name="connsiteX1" fmla="*/ 4991634 w 4991634"/>
              <a:gd name="connsiteY1" fmla="*/ 6440 h 731710"/>
              <a:gd name="connsiteX2" fmla="*/ 4798451 w 4991634"/>
              <a:gd name="connsiteY2" fmla="*/ 731710 h 731710"/>
              <a:gd name="connsiteX3" fmla="*/ 0 w 4991634"/>
              <a:gd name="connsiteY3" fmla="*/ 725270 h 731710"/>
              <a:gd name="connsiteX4" fmla="*/ 0 w 4991634"/>
              <a:gd name="connsiteY4" fmla="*/ 0 h 73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1634" h="731710">
                <a:moveTo>
                  <a:pt x="0" y="0"/>
                </a:moveTo>
                <a:lnTo>
                  <a:pt x="4991634" y="6440"/>
                </a:lnTo>
                <a:lnTo>
                  <a:pt x="4798451" y="731710"/>
                </a:lnTo>
                <a:lnTo>
                  <a:pt x="0" y="7252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8138883" y="3758414"/>
            <a:ext cx="4053117" cy="347083"/>
          </a:xfrm>
          <a:custGeom>
            <a:avLst/>
            <a:gdLst>
              <a:gd name="connsiteX0" fmla="*/ 0 w 2538178"/>
              <a:gd name="connsiteY0" fmla="*/ 351165 h 351165"/>
              <a:gd name="connsiteX1" fmla="*/ 87791 w 2538178"/>
              <a:gd name="connsiteY1" fmla="*/ 0 h 351165"/>
              <a:gd name="connsiteX2" fmla="*/ 2538178 w 2538178"/>
              <a:gd name="connsiteY2" fmla="*/ 0 h 351165"/>
              <a:gd name="connsiteX3" fmla="*/ 2450387 w 2538178"/>
              <a:gd name="connsiteY3" fmla="*/ 351165 h 351165"/>
              <a:gd name="connsiteX4" fmla="*/ 0 w 2538178"/>
              <a:gd name="connsiteY4" fmla="*/ 351165 h 351165"/>
              <a:gd name="connsiteX0" fmla="*/ 0 w 2485169"/>
              <a:gd name="connsiteY0" fmla="*/ 377670 h 377670"/>
              <a:gd name="connsiteX1" fmla="*/ 87791 w 2485169"/>
              <a:gd name="connsiteY1" fmla="*/ 26505 h 377670"/>
              <a:gd name="connsiteX2" fmla="*/ 2485169 w 2485169"/>
              <a:gd name="connsiteY2" fmla="*/ 0 h 377670"/>
              <a:gd name="connsiteX3" fmla="*/ 2450387 w 2485169"/>
              <a:gd name="connsiteY3" fmla="*/ 377670 h 377670"/>
              <a:gd name="connsiteX4" fmla="*/ 0 w 2485169"/>
              <a:gd name="connsiteY4" fmla="*/ 377670 h 377670"/>
              <a:gd name="connsiteX0" fmla="*/ 0 w 2485169"/>
              <a:gd name="connsiteY0" fmla="*/ 378599 h 378599"/>
              <a:gd name="connsiteX1" fmla="*/ 59805 w 2485169"/>
              <a:gd name="connsiteY1" fmla="*/ 0 h 378599"/>
              <a:gd name="connsiteX2" fmla="*/ 2485169 w 2485169"/>
              <a:gd name="connsiteY2" fmla="*/ 929 h 378599"/>
              <a:gd name="connsiteX3" fmla="*/ 2450387 w 2485169"/>
              <a:gd name="connsiteY3" fmla="*/ 378599 h 378599"/>
              <a:gd name="connsiteX4" fmla="*/ 0 w 2485169"/>
              <a:gd name="connsiteY4" fmla="*/ 378599 h 378599"/>
              <a:gd name="connsiteX0" fmla="*/ 0 w 2488285"/>
              <a:gd name="connsiteY0" fmla="*/ 378599 h 378599"/>
              <a:gd name="connsiteX1" fmla="*/ 59805 w 2488285"/>
              <a:gd name="connsiteY1" fmla="*/ 0 h 378599"/>
              <a:gd name="connsiteX2" fmla="*/ 2485169 w 2488285"/>
              <a:gd name="connsiteY2" fmla="*/ 929 h 378599"/>
              <a:gd name="connsiteX3" fmla="*/ 2488285 w 2488285"/>
              <a:gd name="connsiteY3" fmla="*/ 378599 h 378599"/>
              <a:gd name="connsiteX4" fmla="*/ 0 w 2488285"/>
              <a:gd name="connsiteY4" fmla="*/ 378599 h 37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285" h="378599">
                <a:moveTo>
                  <a:pt x="0" y="378599"/>
                </a:moveTo>
                <a:lnTo>
                  <a:pt x="59805" y="0"/>
                </a:lnTo>
                <a:lnTo>
                  <a:pt x="2485169" y="929"/>
                </a:lnTo>
                <a:cubicBezTo>
                  <a:pt x="2486208" y="126819"/>
                  <a:pt x="2487246" y="252709"/>
                  <a:pt x="2488285" y="378599"/>
                </a:cubicBezTo>
                <a:lnTo>
                  <a:pt x="0" y="3785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9369" y="2778384"/>
            <a:ext cx="5029202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79369" y="2778384"/>
            <a:ext cx="5029202" cy="152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5910" y="345639"/>
            <a:ext cx="85926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DEOGIRI COLLEGE AURANGABAD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flipV="1">
            <a:off x="115910" y="1025448"/>
            <a:ext cx="8590017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arallelogram 15"/>
          <p:cNvSpPr/>
          <p:nvPr/>
        </p:nvSpPr>
        <p:spPr>
          <a:xfrm>
            <a:off x="8708571" y="345639"/>
            <a:ext cx="3483430" cy="960647"/>
          </a:xfrm>
          <a:custGeom>
            <a:avLst/>
            <a:gdLst>
              <a:gd name="connsiteX0" fmla="*/ 0 w 3483429"/>
              <a:gd name="connsiteY0" fmla="*/ 646331 h 646331"/>
              <a:gd name="connsiteX1" fmla="*/ 364783 w 3483429"/>
              <a:gd name="connsiteY1" fmla="*/ 0 h 646331"/>
              <a:gd name="connsiteX2" fmla="*/ 3483429 w 3483429"/>
              <a:gd name="connsiteY2" fmla="*/ 0 h 646331"/>
              <a:gd name="connsiteX3" fmla="*/ 3118646 w 3483429"/>
              <a:gd name="connsiteY3" fmla="*/ 646331 h 646331"/>
              <a:gd name="connsiteX4" fmla="*/ 0 w 3483429"/>
              <a:gd name="connsiteY4" fmla="*/ 646331 h 646331"/>
              <a:gd name="connsiteX0" fmla="*/ 0 w 3483429"/>
              <a:gd name="connsiteY0" fmla="*/ 646331 h 646331"/>
              <a:gd name="connsiteX1" fmla="*/ 364783 w 3483429"/>
              <a:gd name="connsiteY1" fmla="*/ 0 h 646331"/>
              <a:gd name="connsiteX2" fmla="*/ 3483429 w 3483429"/>
              <a:gd name="connsiteY2" fmla="*/ 0 h 646331"/>
              <a:gd name="connsiteX3" fmla="*/ 3437960 w 3483429"/>
              <a:gd name="connsiteY3" fmla="*/ 646331 h 646331"/>
              <a:gd name="connsiteX4" fmla="*/ 0 w 3483429"/>
              <a:gd name="connsiteY4" fmla="*/ 646331 h 646331"/>
              <a:gd name="connsiteX0" fmla="*/ 0 w 3483429"/>
              <a:gd name="connsiteY0" fmla="*/ 646331 h 660845"/>
              <a:gd name="connsiteX1" fmla="*/ 364783 w 3483429"/>
              <a:gd name="connsiteY1" fmla="*/ 0 h 660845"/>
              <a:gd name="connsiteX2" fmla="*/ 3483429 w 3483429"/>
              <a:gd name="connsiteY2" fmla="*/ 0 h 660845"/>
              <a:gd name="connsiteX3" fmla="*/ 3481503 w 3483429"/>
              <a:gd name="connsiteY3" fmla="*/ 660845 h 660845"/>
              <a:gd name="connsiteX4" fmla="*/ 0 w 3483429"/>
              <a:gd name="connsiteY4" fmla="*/ 646331 h 66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429" h="660845">
                <a:moveTo>
                  <a:pt x="0" y="646331"/>
                </a:moveTo>
                <a:lnTo>
                  <a:pt x="364783" y="0"/>
                </a:lnTo>
                <a:lnTo>
                  <a:pt x="3483429" y="0"/>
                </a:lnTo>
                <a:lnTo>
                  <a:pt x="3481503" y="660845"/>
                </a:lnTo>
                <a:lnTo>
                  <a:pt x="0" y="64633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0" y="4963146"/>
            <a:ext cx="92601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Presented by : Sujit Singh &amp; Shubham Shirpurkar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546161"/>
            <a:ext cx="57186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Guided by : Vaishali A. Chavan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125720"/>
            <a:ext cx="40059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BCA(SCI) – III YEAR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2000">
                <a:schemeClr val="bg2">
                  <a:shade val="30000"/>
                  <a:satMod val="115000"/>
                  <a:lumMod val="0"/>
                  <a:alpha val="98000"/>
                </a:schemeClr>
              </a:gs>
              <a:gs pos="10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1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8" grpId="1"/>
      <p:bldP spid="11" grpId="0" animBg="1"/>
      <p:bldP spid="12" grpId="0" animBg="1"/>
      <p:bldP spid="15" grpId="0" animBg="1"/>
      <p:bldP spid="15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4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8530" y="2795568"/>
            <a:ext cx="3253200" cy="762000"/>
          </a:xfrm>
          <a:prstGeom prst="rect">
            <a:avLst/>
          </a:prstGeom>
          <a:solidFill>
            <a:srgbClr val="DC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04319" y="2731866"/>
            <a:ext cx="1701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500" dirty="0" smtClean="0">
                <a:solidFill>
                  <a:srgbClr val="130F17"/>
                </a:solidFill>
                <a:latin typeface="Gotham Light" pitchFamily="50" charset="0"/>
              </a:rPr>
              <a:t>Thank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5122647" y="1037286"/>
            <a:ext cx="64964" cy="3253198"/>
          </a:xfrm>
          <a:prstGeom prst="rect">
            <a:avLst/>
          </a:prstGeom>
          <a:solidFill>
            <a:srgbClr val="DC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2631402"/>
            <a:ext cx="3528529" cy="158871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5122647" y="1037286"/>
            <a:ext cx="64964" cy="3253198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7696472" y="2128422"/>
            <a:ext cx="762000" cy="209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7696473" y="2129374"/>
            <a:ext cx="762000" cy="2094387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30277" y="-1"/>
            <a:ext cx="5161723" cy="6858001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61090" y="2722103"/>
            <a:ext cx="1195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400" dirty="0" smtClean="0">
                <a:solidFill>
                  <a:schemeClr val="bg1"/>
                </a:solidFill>
                <a:latin typeface="Gotham" pitchFamily="50" charset="0"/>
              </a:rPr>
              <a:t>You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00900" y="-1"/>
            <a:ext cx="1923766" cy="2790274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9" grpId="0" animBg="1"/>
      <p:bldP spid="20" grpId="0" animBg="1"/>
      <p:bldP spid="21" grpId="0" animBg="1"/>
      <p:bldP spid="22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Gotham</vt:lpstr>
      <vt:lpstr>Gotham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2018-02-12T07:50:26Z</dcterms:created>
  <dcterms:modified xsi:type="dcterms:W3CDTF">2018-02-12T16:04:23Z</dcterms:modified>
</cp:coreProperties>
</file>