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4B2B-8B30-E6F0-94CF-0CA99C064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04B4D-5207-A9F1-8ACA-F6BCD8F61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D8C45-2F4E-9696-52B4-4B0E27AB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31-0D0B-4847-82BC-E02D73BAD81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93540-7EE8-E387-95FF-5CFA9433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08C93-B991-5C0B-76C2-F8AD368A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D125-DD38-418A-A204-5D12BE25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0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062-BC07-FF2C-F35C-A39D3538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18FE6-4816-9456-289B-4DFE8C308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B47F8-B07F-068C-DC39-3E9AA0F1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31-0D0B-4847-82BC-E02D73BAD81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4C056-33E6-B90B-D69E-5C050375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A1B2C-B5F9-4C33-2ADF-882D7F69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D125-DD38-418A-A204-5D12BE25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BF130-873E-9557-BD1C-7FD6F13E2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16A99-119C-74D4-7DA7-9FBD79636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6DF26-2C77-6A98-CD9B-5D731C1D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31-0D0B-4847-82BC-E02D73BAD81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3D0FD-6841-1AF5-9762-F34716BF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847F9-23B6-BEFB-4E33-998F8DF4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D125-DD38-418A-A204-5D12BE25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3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E58F-15C4-1FFE-7A50-3E94F502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0906-B812-D29B-4035-853D9600E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F9FF8-CA5B-D940-E0A4-FD25B81D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31-0D0B-4847-82BC-E02D73BAD81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8D180-629C-8E88-5764-95C6E75C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EE4F9-F9F8-424F-8EDD-EAB4A073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D125-DD38-418A-A204-5D12BE25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5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9063-BFC8-2EFF-E37B-73CF6FE9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9"/>
            <a:ext cx="15773400" cy="427910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8FFC2-59B5-80E2-E063-21161FF23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7"/>
            <a:ext cx="15773400" cy="225028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533FF-D9BC-58D0-5276-D7986161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31-0D0B-4847-82BC-E02D73BAD81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78776-DE7B-84FD-044D-D66B737E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7E6FB-13DC-6CFB-91DA-08A84699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D125-DD38-418A-A204-5D12BE25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8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45ED-BFD6-DBBA-E392-14F3CCA3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D3AD2-1FA2-622D-1B09-9E19A7BB4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3193B-A909-EEEB-A90F-83E17D62C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475E4-A5CE-1B75-8F8C-6CDBAFB2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31-0D0B-4847-82BC-E02D73BAD81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E0942-20A8-9AB0-CC74-1FFD0BFC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88E54-9778-8A44-65EF-1B3EFA4F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D125-DD38-418A-A204-5D12BE25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D426-1F85-2DDC-7FA4-260E7FC8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90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BD5F6-F3D5-016F-CAD9-E9384B947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4" y="2521745"/>
            <a:ext cx="7736681" cy="12358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4DDAE-AF00-3392-B2FE-E0DC08D99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4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BC7A5-9E44-06B9-6946-750F5C02F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631F8C-E204-AC38-BD61-82F146CB6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9FEDD-D151-26B7-4961-9B4BFCE6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31-0D0B-4847-82BC-E02D73BAD81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8F2B0D-E5C4-6982-3FE1-4544C86B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06CCAD-5FE8-22B6-8C7E-C0F62F86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D125-DD38-418A-A204-5D12BE25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2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D21D-314B-D717-D59A-DD12FAC6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6AF04-0798-AF81-CAB7-536A0ACB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31-0D0B-4847-82BC-E02D73BAD81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1B87B-15D1-4511-EDE9-9850057A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33E2C-A25B-465B-1A8D-06663A75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D125-DD38-418A-A204-5D12BE25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4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A26D1-DB37-C681-2910-858163D9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31-0D0B-4847-82BC-E02D73BAD81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B16AE-6417-D3C8-A92E-2847A283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990F4-D0EE-236A-489B-74A80AE3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D125-DD38-418A-A204-5D12BE25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3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A5A0-B6EF-4A3A-EA3B-DE603C56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043D-61F8-A6D4-C920-5A665255F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40"/>
            <a:ext cx="9258300" cy="73104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083AD-D250-AB87-DF63-43E229966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F2C7C-022D-E868-B6E8-0C2A4864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31-0D0B-4847-82BC-E02D73BAD81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D1D4B-F28D-7187-93F3-55530E1F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00661-51D2-C456-608D-DE68BA55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D125-DD38-418A-A204-5D12BE25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6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C1B7-3148-F50D-6527-6C5299E2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D2996-CD66-4506-C56E-EA02E84F2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40"/>
            <a:ext cx="9258300" cy="7310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3E3E7-5F23-7D40-208E-54053D0F5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12331-A7D9-F71F-9429-D4FFE2DD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31-0D0B-4847-82BC-E02D73BAD81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E05EF-8062-C023-D606-711EAB59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3D8B1-19FB-AEED-6AC0-08318A9D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D125-DD38-418A-A204-5D12BE25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1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D680C-0EF6-0D4D-ADEA-355204F7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90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4D6C6-3CFD-DB9A-0108-20FB44944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9986A-AE14-A22A-EDC5-0C502731C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7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2F4E31-0D0B-4847-82BC-E02D73BAD81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9EB36-BB59-D8B7-F6F2-275BC23E0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7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40A5F-16DD-046A-4F75-2C91612C7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7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3BD125-DD38-418A-A204-5D12BE25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6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Placeholder">
            <a:extLst>
              <a:ext uri="{FF2B5EF4-FFF2-40B4-BE49-F238E27FC236}">
                <a16:creationId xmlns:a16="http://schemas.microsoft.com/office/drawing/2014/main" id="{95712DFD-68EF-4E51-D14F-C996D6E38FD6}"/>
              </a:ext>
            </a:extLst>
          </p:cNvPr>
          <p:cNvSpPr/>
          <p:nvPr/>
        </p:nvSpPr>
        <p:spPr>
          <a:xfrm>
            <a:off x="7315200" y="0"/>
            <a:ext cx="10972800" cy="10287000"/>
          </a:xfrm>
          <a:prstGeom prst="rect">
            <a:avLst/>
          </a:prstGeom>
          <a:solidFill>
            <a:srgbClr val="CCCCCC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llectionTitle">
            <a:extLst>
              <a:ext uri="{FF2B5EF4-FFF2-40B4-BE49-F238E27FC236}">
                <a16:creationId xmlns:a16="http://schemas.microsoft.com/office/drawing/2014/main" id="{4DAA7218-B307-291D-1D4E-92F753F42857}"/>
              </a:ext>
            </a:extLst>
          </p:cNvPr>
          <p:cNvSpPr txBox="1"/>
          <p:nvPr/>
        </p:nvSpPr>
        <p:spPr>
          <a:xfrm>
            <a:off x="476250" y="476250"/>
            <a:ext cx="6362700" cy="381000"/>
          </a:xfrm>
          <a:prstGeom prst="rect">
            <a:avLst/>
          </a:prstGeom>
          <a:noFill/>
        </p:spPr>
        <p:txBody>
          <a:bodyPr vert="horz"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3000">
                <a:solidFill>
                  <a:srgbClr val="9300FF"/>
                </a:solidFill>
                <a:latin typeface="Energy Display" panose="020B0508050000020004" pitchFamily="34" charset="0"/>
              </a:rPr>
              <a:t>VIDEO COLLECTION TITLE</a:t>
            </a:r>
          </a:p>
        </p:txBody>
      </p:sp>
      <p:sp>
        <p:nvSpPr>
          <p:cNvPr id="5" name="TitleBox">
            <a:extLst>
              <a:ext uri="{FF2B5EF4-FFF2-40B4-BE49-F238E27FC236}">
                <a16:creationId xmlns:a16="http://schemas.microsoft.com/office/drawing/2014/main" id="{C96E1AB8-D0F3-C263-66EB-7F17F4381B7F}"/>
              </a:ext>
            </a:extLst>
          </p:cNvPr>
          <p:cNvSpPr txBox="1"/>
          <p:nvPr/>
        </p:nvSpPr>
        <p:spPr>
          <a:xfrm>
            <a:off x="476250" y="1047750"/>
            <a:ext cx="6362700" cy="2286000"/>
          </a:xfrm>
          <a:prstGeom prst="rect">
            <a:avLst/>
          </a:prstGeom>
          <a:noFill/>
        </p:spPr>
        <p:txBody>
          <a:bodyPr vert="horz" wrap="square" tIns="533400" rtlCol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0">
                <a:solidFill>
                  <a:srgbClr val="9300FF"/>
                </a:solidFill>
                <a:latin typeface="Energy Display" panose="020B0508050000020004" pitchFamily="34" charset="0"/>
              </a:rPr>
              <a:t>012354  </a:t>
            </a:r>
          </a:p>
        </p:txBody>
      </p:sp>
      <p:sp>
        <p:nvSpPr>
          <p:cNvPr id="6" name="SubtitleBox">
            <a:extLst>
              <a:ext uri="{FF2B5EF4-FFF2-40B4-BE49-F238E27FC236}">
                <a16:creationId xmlns:a16="http://schemas.microsoft.com/office/drawing/2014/main" id="{370DA430-BDB7-2B9D-B47B-EA40A4683547}"/>
              </a:ext>
            </a:extLst>
          </p:cNvPr>
          <p:cNvSpPr txBox="1"/>
          <p:nvPr/>
        </p:nvSpPr>
        <p:spPr>
          <a:xfrm>
            <a:off x="476250" y="3524250"/>
            <a:ext cx="6362700" cy="762000"/>
          </a:xfrm>
          <a:prstGeom prst="rect">
            <a:avLst/>
          </a:prstGeom>
          <a:noFill/>
        </p:spPr>
        <p:txBody>
          <a:bodyPr vert="horz" wrap="square" tIns="0" rtlCol="0">
            <a:noAutofit/>
          </a:bodyPr>
          <a:lstStyle/>
          <a:p>
            <a:r>
              <a:rPr lang="en-US" sz="2300">
                <a:solidFill>
                  <a:srgbClr val="000000"/>
                </a:solidFill>
                <a:latin typeface="Energy Regular"/>
              </a:rPr>
              <a:t>Supporting text describing the video will go in this place. Maybe other general instructions.</a:t>
            </a:r>
          </a:p>
        </p:txBody>
      </p:sp>
      <p:sp>
        <p:nvSpPr>
          <p:cNvPr id="7" name="Timestamp1">
            <a:extLst>
              <a:ext uri="{FF2B5EF4-FFF2-40B4-BE49-F238E27FC236}">
                <a16:creationId xmlns:a16="http://schemas.microsoft.com/office/drawing/2014/main" id="{AC7EE2AC-ABD1-0BC2-CB17-F950FDBB03B9}"/>
              </a:ext>
            </a:extLst>
          </p:cNvPr>
          <p:cNvSpPr txBox="1"/>
          <p:nvPr/>
        </p:nvSpPr>
        <p:spPr>
          <a:xfrm>
            <a:off x="476250" y="4667250"/>
            <a:ext cx="6362700" cy="285750"/>
          </a:xfrm>
          <a:prstGeom prst="rect">
            <a:avLst/>
          </a:prstGeom>
          <a:noFill/>
        </p:spPr>
        <p:txBody>
          <a:bodyPr vert="horz" wrap="square" t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2200">
                <a:solidFill>
                  <a:srgbClr val="000000"/>
                </a:solidFill>
                <a:latin typeface="Energy Bold"/>
              </a:rPr>
              <a:t>Timestamp 1 . . . . . . . . . . . . . . . . . . . . . . . . . . . . 00:00</a:t>
            </a:r>
          </a:p>
        </p:txBody>
      </p:sp>
      <p:sp>
        <p:nvSpPr>
          <p:cNvPr id="8" name="Timestamp2">
            <a:extLst>
              <a:ext uri="{FF2B5EF4-FFF2-40B4-BE49-F238E27FC236}">
                <a16:creationId xmlns:a16="http://schemas.microsoft.com/office/drawing/2014/main" id="{5BD417DE-E248-E435-B10A-2774994A529D}"/>
              </a:ext>
            </a:extLst>
          </p:cNvPr>
          <p:cNvSpPr txBox="1"/>
          <p:nvPr/>
        </p:nvSpPr>
        <p:spPr>
          <a:xfrm>
            <a:off x="476250" y="5286375"/>
            <a:ext cx="6362700" cy="285750"/>
          </a:xfrm>
          <a:prstGeom prst="rect">
            <a:avLst/>
          </a:prstGeom>
          <a:noFill/>
        </p:spPr>
        <p:txBody>
          <a:bodyPr vert="horz" wrap="square" t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2200">
                <a:solidFill>
                  <a:srgbClr val="000000"/>
                </a:solidFill>
                <a:latin typeface="Energy Bold"/>
              </a:rPr>
              <a:t>Timestamp 2 . . . . . . . . . . . . . . . . . . . . . . . . . . . . 00:00</a:t>
            </a:r>
          </a:p>
        </p:txBody>
      </p:sp>
      <p:sp>
        <p:nvSpPr>
          <p:cNvPr id="9" name="Timestamp3">
            <a:extLst>
              <a:ext uri="{FF2B5EF4-FFF2-40B4-BE49-F238E27FC236}">
                <a16:creationId xmlns:a16="http://schemas.microsoft.com/office/drawing/2014/main" id="{D263E783-7D3F-F456-539A-869D42F7DCDA}"/>
              </a:ext>
            </a:extLst>
          </p:cNvPr>
          <p:cNvSpPr txBox="1"/>
          <p:nvPr/>
        </p:nvSpPr>
        <p:spPr>
          <a:xfrm>
            <a:off x="476250" y="5905500"/>
            <a:ext cx="6362700" cy="285750"/>
          </a:xfrm>
          <a:prstGeom prst="rect">
            <a:avLst/>
          </a:prstGeom>
          <a:noFill/>
        </p:spPr>
        <p:txBody>
          <a:bodyPr vert="horz" wrap="square" t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2200">
                <a:solidFill>
                  <a:srgbClr val="000000"/>
                </a:solidFill>
                <a:latin typeface="Energy Bold"/>
              </a:rPr>
              <a:t>Timestamp 3 . . . . . . . . . . . . . . . . . . . . . . . . . . . . 00:00</a:t>
            </a:r>
          </a:p>
        </p:txBody>
      </p:sp>
      <p:sp>
        <p:nvSpPr>
          <p:cNvPr id="10" name="Timestamp4">
            <a:extLst>
              <a:ext uri="{FF2B5EF4-FFF2-40B4-BE49-F238E27FC236}">
                <a16:creationId xmlns:a16="http://schemas.microsoft.com/office/drawing/2014/main" id="{4977610F-1EFE-D796-8FFE-CD17972C3F2D}"/>
              </a:ext>
            </a:extLst>
          </p:cNvPr>
          <p:cNvSpPr txBox="1"/>
          <p:nvPr/>
        </p:nvSpPr>
        <p:spPr>
          <a:xfrm>
            <a:off x="476250" y="6524625"/>
            <a:ext cx="6362700" cy="285750"/>
          </a:xfrm>
          <a:prstGeom prst="rect">
            <a:avLst/>
          </a:prstGeom>
          <a:noFill/>
        </p:spPr>
        <p:txBody>
          <a:bodyPr vert="horz" wrap="square" t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2200">
                <a:solidFill>
                  <a:srgbClr val="000000"/>
                </a:solidFill>
                <a:latin typeface="Energy Bold"/>
              </a:rPr>
              <a:t>Timestamp 4 . . . . . . . . . . . . . . . . . . . . . . . . . . . . 00:00</a:t>
            </a:r>
          </a:p>
        </p:txBody>
      </p:sp>
      <p:sp>
        <p:nvSpPr>
          <p:cNvPr id="11" name="Timestamp5">
            <a:extLst>
              <a:ext uri="{FF2B5EF4-FFF2-40B4-BE49-F238E27FC236}">
                <a16:creationId xmlns:a16="http://schemas.microsoft.com/office/drawing/2014/main" id="{D4292374-374B-00ED-CCE0-EA80822E9AA2}"/>
              </a:ext>
            </a:extLst>
          </p:cNvPr>
          <p:cNvSpPr txBox="1"/>
          <p:nvPr/>
        </p:nvSpPr>
        <p:spPr>
          <a:xfrm>
            <a:off x="476250" y="7143750"/>
            <a:ext cx="6362700" cy="285750"/>
          </a:xfrm>
          <a:prstGeom prst="rect">
            <a:avLst/>
          </a:prstGeom>
          <a:noFill/>
        </p:spPr>
        <p:txBody>
          <a:bodyPr vert="horz" wrap="square" t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2200">
                <a:solidFill>
                  <a:srgbClr val="000000"/>
                </a:solidFill>
                <a:latin typeface="Energy Bold"/>
              </a:rPr>
              <a:t>Timestamp 5 . . . . . . . . . . . . . . . . . . . . . . . . . . . . 00:00</a:t>
            </a:r>
          </a:p>
        </p:txBody>
      </p:sp>
    </p:spTree>
    <p:extLst>
      <p:ext uri="{BB962C8B-B14F-4D97-AF65-F5344CB8AC3E}">
        <p14:creationId xmlns:p14="http://schemas.microsoft.com/office/powerpoint/2010/main" val="187909255"/>
      </p:ext>
    </p:extLst>
  </p:cSld>
  <p:clrMapOvr>
    <a:masterClrMapping/>
  </p:clrMapOvr>
  <p:transition spd="slow" advTm="11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Energy Bold</vt:lpstr>
      <vt:lpstr>Energy Display</vt:lpstr>
      <vt:lpstr>Energy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Brad Pennington</dc:creator>
  <cp:lastModifiedBy>Brad Pennington</cp:lastModifiedBy>
  <cp:revision>1</cp:revision>
  <dcterms:created xsi:type="dcterms:W3CDTF">2024-08-24T17:59:20Z</dcterms:created>
  <dcterms:modified xsi:type="dcterms:W3CDTF">2024-08-24T17:59:20Z</dcterms:modified>
</cp:coreProperties>
</file>