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893-B7D0-1A28-91BF-5DB9321B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F783D-6FCC-F100-C27E-ECF3CD3B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8759-72DB-5982-F59C-BBCC2FB0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DFA9-ABA9-3C0E-98B2-C94263F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5D8C-2121-FC3F-2611-2D969F2A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C46-1AD8-8B34-A189-B2B78010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CF36C-5918-DDD0-BAF2-D103A12F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C415-4FC2-22B5-5CC3-A8B51232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577A-46F3-4E03-A421-509291A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F741-5768-95FA-DD85-34BCFE3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52AC2-0372-FC35-9273-3B31E647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4BFE-377E-0EB8-0137-0AF17B316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1FF4-DD0C-4E17-3407-63C62A8C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EF1B-E989-9AAE-C698-04BA77FC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DBB-5B9B-86D4-1BAE-885CD0FC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8B53-D452-1BCC-0654-A3CBF03F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C2F7-6051-5FDF-59E0-9AC8BD00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F30D-8B9C-7993-86A3-E09E0B05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81E6-6882-3B2C-DCFF-8F0C9645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3F38-628C-77B6-828F-84AD0A0C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8C6E-14F2-C3FC-77A5-763D34AB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DEC1C-BCDD-F85D-AB24-B9B9D4FC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4343-9069-5627-8C99-1AB52C9E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8640-F353-7E1E-BD12-965BB4F6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9266-40B3-6672-D8DD-C4FC7D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032B-3A85-A286-FD23-D28142E4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512F-36DE-5AF3-5777-B381AE12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6E3C2-2526-8A72-331C-9C9B3D8B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4297-344E-103E-2F22-86368BD8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93D7-F11C-D99D-53EE-AFC58617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D1E-E2DB-A92C-E5C4-172DD8EF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5A53-E477-3145-381B-54905369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2098-4251-FDF9-E676-059CE19D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18543-E3AC-8057-207A-FA591BDB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84775-01C8-7606-C3BF-7EC7412F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0C054-7E6E-6492-6C22-27BB87C5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574CA-E637-059A-2543-B1184228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7E49-6146-C3AE-CF9C-04569817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D9795-0A94-D81B-36B4-6875C803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E40A-ED44-4321-585E-70BA21FE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73DD-820E-BEAB-5320-E991ACA7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1CE6-0C1E-1032-A73D-A80FDF0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49445-0164-6C12-39C6-57060A3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8D87-14CA-5169-C89A-E15D3B33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F446E-013B-34DC-0479-0905E226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E6FF-460C-45BA-41D6-63125EC6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F180-791D-0A08-C8E0-857C805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0BEC-9F8A-4314-A25E-E09B7EED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44AF-60C0-5718-CF4F-A46EB551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3001-0EA4-19C3-4C1A-02C51767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20053-E754-E5C9-ED8D-4E1BCEEC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49E4-4E27-DF59-C0A1-B234FCDA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A0CB-B5C2-EF72-576A-0A82B2DD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86A65-EE1C-7E0B-8E60-A51B4FCED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D11F2-FF34-7E99-5248-E4CDC6E8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895A-E889-D1E5-4B7A-75E5036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ED09-EA21-4612-9C1C-2D4DAE52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A9AB-7601-3EF7-7977-22BC103C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2EA39-394C-BFCB-08CD-6526D8FA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3A27-33FF-4D10-97BB-1581FCF5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37E0-97E2-D672-453B-FC01EA812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1F7FE-F03D-4747-A30B-7D5BF001BE1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6AC2-F55A-9CD6-C46D-4869B980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DFD3-520C-CDF3-EB34-656712D7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8C06B-0C59-4A75-87BF-085975DB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">
            <a:extLst>
              <a:ext uri="{FF2B5EF4-FFF2-40B4-BE49-F238E27FC236}">
                <a16:creationId xmlns:a16="http://schemas.microsoft.com/office/drawing/2014/main" id="{A8EE1C1E-A71A-2390-290A-F47F9621EB0F}"/>
              </a:ext>
            </a:extLst>
          </p:cNvPr>
          <p:cNvSpPr/>
          <p:nvPr/>
        </p:nvSpPr>
        <p:spPr>
          <a:xfrm>
            <a:off x="7315200" y="0"/>
            <a:ext cx="10972800" cy="10287000"/>
          </a:xfrm>
          <a:prstGeom prst="rect">
            <a:avLst/>
          </a:prstGeom>
          <a:solidFill>
            <a:srgbClr val="CCCCCC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llectionTitle">
            <a:extLst>
              <a:ext uri="{FF2B5EF4-FFF2-40B4-BE49-F238E27FC236}">
                <a16:creationId xmlns:a16="http://schemas.microsoft.com/office/drawing/2014/main" id="{1546A197-E9B4-5BBC-8F89-1970ED313B84}"/>
              </a:ext>
            </a:extLst>
          </p:cNvPr>
          <p:cNvSpPr txBox="1"/>
          <p:nvPr/>
        </p:nvSpPr>
        <p:spPr>
          <a:xfrm>
            <a:off x="476250" y="128778"/>
            <a:ext cx="6362700" cy="568617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rgbClr val="9300FF"/>
                </a:solidFill>
                <a:latin typeface="Energy Display" panose="020B0508050000020004" pitchFamily="34" charset="0"/>
              </a:rPr>
              <a:t>VIDEO COLLECTION TITLE</a:t>
            </a:r>
          </a:p>
        </p:txBody>
      </p:sp>
      <p:sp>
        <p:nvSpPr>
          <p:cNvPr id="4" name="TitleBox">
            <a:extLst>
              <a:ext uri="{FF2B5EF4-FFF2-40B4-BE49-F238E27FC236}">
                <a16:creationId xmlns:a16="http://schemas.microsoft.com/office/drawing/2014/main" id="{B22A373D-7286-1A4B-6732-C635FE739848}"/>
              </a:ext>
            </a:extLst>
          </p:cNvPr>
          <p:cNvSpPr txBox="1"/>
          <p:nvPr/>
        </p:nvSpPr>
        <p:spPr>
          <a:xfrm>
            <a:off x="476250" y="1044867"/>
            <a:ext cx="6362700" cy="2554545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dirty="0">
                <a:solidFill>
                  <a:srgbClr val="9300FF"/>
                </a:solidFill>
                <a:latin typeface="Energy Display" panose="020B0508050000020004" pitchFamily="34" charset="0"/>
              </a:rPr>
              <a:t>VIDEO TITLE GOES
IN THIS PLACE</a:t>
            </a:r>
          </a:p>
        </p:txBody>
      </p:sp>
      <p:sp>
        <p:nvSpPr>
          <p:cNvPr id="5" name="SubtitleBox">
            <a:extLst>
              <a:ext uri="{FF2B5EF4-FFF2-40B4-BE49-F238E27FC236}">
                <a16:creationId xmlns:a16="http://schemas.microsoft.com/office/drawing/2014/main" id="{25DC4A9E-B74E-F8DE-A965-1320BB01C0A2}"/>
              </a:ext>
            </a:extLst>
          </p:cNvPr>
          <p:cNvSpPr txBox="1"/>
          <p:nvPr/>
        </p:nvSpPr>
        <p:spPr>
          <a:xfrm>
            <a:off x="476250" y="3853772"/>
            <a:ext cx="6362700" cy="1154162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Energy Regular"/>
              </a:rPr>
              <a:t>Supporting text describing the video will go in this place. Maybe other general instructions. In this video you will learn:</a:t>
            </a:r>
          </a:p>
        </p:txBody>
      </p:sp>
      <p:sp>
        <p:nvSpPr>
          <p:cNvPr id="6" name="Timestamp1">
            <a:extLst>
              <a:ext uri="{FF2B5EF4-FFF2-40B4-BE49-F238E27FC236}">
                <a16:creationId xmlns:a16="http://schemas.microsoft.com/office/drawing/2014/main" id="{547DB053-4E91-12AF-30E8-7FF5DC0BF45A}"/>
              </a:ext>
            </a:extLst>
          </p:cNvPr>
          <p:cNvSpPr txBox="1"/>
          <p:nvPr/>
        </p:nvSpPr>
        <p:spPr>
          <a:xfrm>
            <a:off x="476250" y="5395938"/>
            <a:ext cx="6362700" cy="494238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Energy Bold"/>
              </a:rPr>
              <a:t>Timestamp 1 ........................................00:00</a:t>
            </a:r>
          </a:p>
        </p:txBody>
      </p:sp>
      <p:pic>
        <p:nvPicPr>
          <p:cNvPr id="12" name="Picture 11" descr="A screenshot of a video&#10;&#10;Description automatically generated">
            <a:extLst>
              <a:ext uri="{FF2B5EF4-FFF2-40B4-BE49-F238E27FC236}">
                <a16:creationId xmlns:a16="http://schemas.microsoft.com/office/drawing/2014/main" id="{F61921BD-323A-A5C5-7F08-D30AD1CA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1967121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Energy Bold</vt:lpstr>
      <vt:lpstr>Energy Display</vt:lpstr>
      <vt:lpstr>Energy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Pennington</dc:creator>
  <cp:lastModifiedBy>Brad Pennington</cp:lastModifiedBy>
  <cp:revision>2</cp:revision>
  <dcterms:created xsi:type="dcterms:W3CDTF">2024-08-23T15:26:54Z</dcterms:created>
  <dcterms:modified xsi:type="dcterms:W3CDTF">2024-08-23T15:41:12Z</dcterms:modified>
</cp:coreProperties>
</file>