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72AF-71F5-86BF-C120-DC10A1E0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2ADF0-C93C-A80C-B8AE-1F3A0F85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CE51-5BD9-222F-AC41-C477100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9661-64CC-4D0A-9021-BF129A847C2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7A3A-76BC-0AEB-C5D2-AD87F557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8B80-8187-C519-5AC4-9B0CBB3B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350F-E808-49C6-A280-5AF6D96D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6484-1CD1-CA97-30FF-E2760F8F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643E3-D93A-DD9A-2D21-1C7E61D9A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0EB3-694F-1969-DFCF-A8DA439A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9661-64CC-4D0A-9021-BF129A847C2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1D75-C549-3963-B58A-303C92DC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9652-E907-55CA-5D24-FD825410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350F-E808-49C6-A280-5AF6D96D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1ADEF-EC5D-318C-7FBA-74CB30127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06FDF-12C9-C293-DB08-9D6685FCF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51B1-E7EC-9EE1-EC2D-AAC5C34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9661-64CC-4D0A-9021-BF129A847C2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F52B0-8164-7F22-E6FE-934F76BB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300E-1C62-CFCF-AF86-656CA6D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350F-E808-49C6-A280-5AF6D96D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A295-9CD4-1BF6-2E96-2B47BA37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E44D-1710-4B33-D9E8-E62B03F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1C87-B498-355B-3AC0-5AEED1D8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9661-64CC-4D0A-9021-BF129A847C2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6A5D-AD68-2829-83AF-AB224674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BCBD-381E-8DE9-DC57-115F5B12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350F-E808-49C6-A280-5AF6D96D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AA98-BAF2-D5A9-B651-3CAFFA22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9"/>
            <a:ext cx="15773400" cy="427910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D7749-8708-0B8C-45AF-469FDADB2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7"/>
            <a:ext cx="15773400" cy="22502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F46A-A92E-3472-5907-E36C55C5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9661-64CC-4D0A-9021-BF129A847C2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588D-0DC5-899A-6CD9-B977B97F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B6A41-2A6E-61C0-F533-2EF5C446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350F-E808-49C6-A280-5AF6D96D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A17E-662D-C3A5-323E-4BCBDD67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5B0C-26EE-3E59-6FBE-854860869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D6E6A-7B8E-872F-F0A2-DCF074DBA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3CACD-542F-BF6C-4B70-E6EE7441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9661-64CC-4D0A-9021-BF129A847C2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AA036-E427-8D07-ED56-6CC8B23D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6AEC8-6928-DB47-F696-DC1996C4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350F-E808-49C6-A280-5AF6D96D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09D6-C1A6-5943-33E2-81BA8FC8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90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B2D7-1791-DAA7-8C02-C2AEAA9B6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4" y="2521745"/>
            <a:ext cx="7736681" cy="12358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B8624-E420-F879-2DD4-4D226E14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4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7793-2BD1-81AE-D276-F1085F86C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434C3-D6BE-BA13-9195-4D6422948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76985-1453-B30F-DA72-023AD1FA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9661-64CC-4D0A-9021-BF129A847C2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2D0BD-AF75-9A8E-CA54-741178C1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A2244-80A2-A6C1-ACCB-E667AC22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350F-E808-49C6-A280-5AF6D96D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B612-EDE2-AFD7-7991-32FC8B4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C0831-6299-5BB4-A798-02781937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9661-64CC-4D0A-9021-BF129A847C2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8BA26-2FA1-1661-32F2-5AF695E8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39D14-00D7-C0C6-1A4A-F84A57B7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350F-E808-49C6-A280-5AF6D96D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3DCC7-F0CF-F1C8-5CD1-9969AC18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9661-64CC-4D0A-9021-BF129A847C2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71FEA-365C-2C31-D0D9-6F5AD4A7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8A972-8283-DC41-7E12-C4334935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350F-E808-49C6-A280-5AF6D96D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A1A7-490B-3ACC-65FF-329C07AE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3D02-284B-CA26-0682-0307E6DD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40"/>
            <a:ext cx="9258300" cy="73104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8B1BD-389C-2BB5-937F-A46CD8CBB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29934-F1EF-D362-AB16-6A46E233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9661-64CC-4D0A-9021-BF129A847C2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6A4B5-1A68-4B01-BBEB-E87EBCB8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E3750-D93A-F0BB-58CB-B8D26999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350F-E808-49C6-A280-5AF6D96D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3F2F-FB32-94F5-1934-A7347809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E7B44-EB3C-7BDB-3376-0DE461E1D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40"/>
            <a:ext cx="9258300" cy="7310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2126B-9D9B-9363-284F-614011F9B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0EF9A-E468-5258-585E-495F1A33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9661-64CC-4D0A-9021-BF129A847C2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D99E-DE61-EE76-E0CA-C6A3D669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C9DAA-6480-EC51-A379-2C15FB1E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350F-E808-49C6-A280-5AF6D96D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C8441-A677-3E02-0C35-5737BFFD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9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A4AB8-6264-A413-A320-6921CA85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1968-15C8-9935-6473-EA6ECBFA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C49661-64CC-4D0A-9021-BF129A847C2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5056-65FE-3653-ED4C-23E598DF9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7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6368F-6B93-411C-DE88-33D9242D9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E350F-E808-49C6-A280-5AF6D96D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Placeholder">
            <a:extLst>
              <a:ext uri="{FF2B5EF4-FFF2-40B4-BE49-F238E27FC236}">
                <a16:creationId xmlns:a16="http://schemas.microsoft.com/office/drawing/2014/main" id="{DF02D76A-5FA9-B7C6-D7D5-2A03E8D46670}"/>
              </a:ext>
            </a:extLst>
          </p:cNvPr>
          <p:cNvSpPr/>
          <p:nvPr/>
        </p:nvSpPr>
        <p:spPr>
          <a:xfrm>
            <a:off x="7315200" y="0"/>
            <a:ext cx="10972800" cy="10287000"/>
          </a:xfrm>
          <a:prstGeom prst="rect">
            <a:avLst/>
          </a:prstGeom>
          <a:solidFill>
            <a:srgbClr val="CCCCCC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llectionTitle">
            <a:extLst>
              <a:ext uri="{FF2B5EF4-FFF2-40B4-BE49-F238E27FC236}">
                <a16:creationId xmlns:a16="http://schemas.microsoft.com/office/drawing/2014/main" id="{7D8EDA76-7D50-9625-22C4-70BCA3E37332}"/>
              </a:ext>
            </a:extLst>
          </p:cNvPr>
          <p:cNvSpPr txBox="1"/>
          <p:nvPr/>
        </p:nvSpPr>
        <p:spPr>
          <a:xfrm>
            <a:off x="476250" y="476250"/>
            <a:ext cx="6362700" cy="38100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000">
                <a:solidFill>
                  <a:srgbClr val="9300FF"/>
                </a:solidFill>
                <a:latin typeface="Energy Display" panose="020B0508050000020004" pitchFamily="34" charset="0"/>
              </a:rPr>
              <a:t>VIDEO COLLECTION TITLE</a:t>
            </a:r>
          </a:p>
        </p:txBody>
      </p:sp>
      <p:sp>
        <p:nvSpPr>
          <p:cNvPr id="5" name="TitleBox">
            <a:extLst>
              <a:ext uri="{FF2B5EF4-FFF2-40B4-BE49-F238E27FC236}">
                <a16:creationId xmlns:a16="http://schemas.microsoft.com/office/drawing/2014/main" id="{37B9DA79-49CC-C7A5-83C5-144729056F32}"/>
              </a:ext>
            </a:extLst>
          </p:cNvPr>
          <p:cNvSpPr txBox="1"/>
          <p:nvPr/>
        </p:nvSpPr>
        <p:spPr>
          <a:xfrm>
            <a:off x="476250" y="1047750"/>
            <a:ext cx="6362700" cy="2286000"/>
          </a:xfrm>
          <a:prstGeom prst="rect">
            <a:avLst/>
          </a:prstGeom>
          <a:noFill/>
        </p:spPr>
        <p:txBody>
          <a:bodyPr vert="horz" wrap="square" tIns="533400" rtlCol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0">
                <a:solidFill>
                  <a:srgbClr val="9300FF"/>
                </a:solidFill>
                <a:latin typeface="Energy Display" panose="020B0508050000020004" pitchFamily="34" charset="0"/>
              </a:rPr>
              <a:t>012354  </a:t>
            </a:r>
          </a:p>
        </p:txBody>
      </p:sp>
      <p:sp>
        <p:nvSpPr>
          <p:cNvPr id="6" name="SubtitleBox">
            <a:extLst>
              <a:ext uri="{FF2B5EF4-FFF2-40B4-BE49-F238E27FC236}">
                <a16:creationId xmlns:a16="http://schemas.microsoft.com/office/drawing/2014/main" id="{E9326429-F0F0-77A2-B346-DBE190C3D5B7}"/>
              </a:ext>
            </a:extLst>
          </p:cNvPr>
          <p:cNvSpPr txBox="1"/>
          <p:nvPr/>
        </p:nvSpPr>
        <p:spPr>
          <a:xfrm>
            <a:off x="476250" y="3524250"/>
            <a:ext cx="6362700" cy="76200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r>
              <a:rPr lang="en-US" sz="2300">
                <a:solidFill>
                  <a:srgbClr val="000000"/>
                </a:solidFill>
                <a:latin typeface="Energy Regular"/>
              </a:rPr>
              <a:t>Supporting text describing the video will go in this place. Maybe other general instructions.</a:t>
            </a:r>
          </a:p>
        </p:txBody>
      </p:sp>
      <p:sp>
        <p:nvSpPr>
          <p:cNvPr id="7" name="Timestamp1">
            <a:extLst>
              <a:ext uri="{FF2B5EF4-FFF2-40B4-BE49-F238E27FC236}">
                <a16:creationId xmlns:a16="http://schemas.microsoft.com/office/drawing/2014/main" id="{F7D5D7F4-38F8-2659-EE91-D08FD2FC7C31}"/>
              </a:ext>
            </a:extLst>
          </p:cNvPr>
          <p:cNvSpPr txBox="1"/>
          <p:nvPr/>
        </p:nvSpPr>
        <p:spPr>
          <a:xfrm>
            <a:off x="476250" y="4667250"/>
            <a:ext cx="6362700" cy="28575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200">
                <a:solidFill>
                  <a:srgbClr val="000000"/>
                </a:solidFill>
                <a:latin typeface="Energy Bold"/>
              </a:rPr>
              <a:t>Timestamp 1 . . . . . . . . . . . . . . . . . . . . . . . . . . . . 00:00</a:t>
            </a:r>
          </a:p>
        </p:txBody>
      </p:sp>
      <p:sp>
        <p:nvSpPr>
          <p:cNvPr id="8" name="Timestamp2">
            <a:extLst>
              <a:ext uri="{FF2B5EF4-FFF2-40B4-BE49-F238E27FC236}">
                <a16:creationId xmlns:a16="http://schemas.microsoft.com/office/drawing/2014/main" id="{D7C8AB67-DF3E-71BD-3D21-BF75F3DE5E2A}"/>
              </a:ext>
            </a:extLst>
          </p:cNvPr>
          <p:cNvSpPr txBox="1"/>
          <p:nvPr/>
        </p:nvSpPr>
        <p:spPr>
          <a:xfrm>
            <a:off x="476250" y="5286375"/>
            <a:ext cx="6362700" cy="28575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200">
                <a:solidFill>
                  <a:srgbClr val="000000"/>
                </a:solidFill>
                <a:latin typeface="Energy Bold"/>
              </a:rPr>
              <a:t>Timestamp 2 . . . . . . . . . . . . . . . . . . . . . . . . . . . . 00:00</a:t>
            </a:r>
          </a:p>
        </p:txBody>
      </p:sp>
      <p:sp>
        <p:nvSpPr>
          <p:cNvPr id="9" name="Timestamp3">
            <a:extLst>
              <a:ext uri="{FF2B5EF4-FFF2-40B4-BE49-F238E27FC236}">
                <a16:creationId xmlns:a16="http://schemas.microsoft.com/office/drawing/2014/main" id="{14E30EC7-C627-B6F7-3652-173B0EE0E72D}"/>
              </a:ext>
            </a:extLst>
          </p:cNvPr>
          <p:cNvSpPr txBox="1"/>
          <p:nvPr/>
        </p:nvSpPr>
        <p:spPr>
          <a:xfrm>
            <a:off x="476250" y="5905500"/>
            <a:ext cx="6362700" cy="28575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200">
                <a:solidFill>
                  <a:srgbClr val="000000"/>
                </a:solidFill>
                <a:latin typeface="Energy Bold"/>
              </a:rPr>
              <a:t>Timestamp 3 . . . . . . . . . . . . . . . . . . . . . . . . . . . . 00:00</a:t>
            </a:r>
          </a:p>
        </p:txBody>
      </p:sp>
      <p:sp>
        <p:nvSpPr>
          <p:cNvPr id="10" name="Timestamp4">
            <a:extLst>
              <a:ext uri="{FF2B5EF4-FFF2-40B4-BE49-F238E27FC236}">
                <a16:creationId xmlns:a16="http://schemas.microsoft.com/office/drawing/2014/main" id="{BE1CC625-0775-F2B9-F9C3-55C16CA07B70}"/>
              </a:ext>
            </a:extLst>
          </p:cNvPr>
          <p:cNvSpPr txBox="1"/>
          <p:nvPr/>
        </p:nvSpPr>
        <p:spPr>
          <a:xfrm>
            <a:off x="476250" y="6524625"/>
            <a:ext cx="6362700" cy="28575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200">
                <a:solidFill>
                  <a:srgbClr val="000000"/>
                </a:solidFill>
                <a:latin typeface="Energy Bold"/>
              </a:rPr>
              <a:t>Timestamp 4 . . . . . . . . . . . . . . . . . . . . . . . . . . . . 00:00</a:t>
            </a:r>
          </a:p>
        </p:txBody>
      </p:sp>
      <p:sp>
        <p:nvSpPr>
          <p:cNvPr id="11" name="Timestamp5">
            <a:extLst>
              <a:ext uri="{FF2B5EF4-FFF2-40B4-BE49-F238E27FC236}">
                <a16:creationId xmlns:a16="http://schemas.microsoft.com/office/drawing/2014/main" id="{020043FF-7A54-D34E-1D87-CBDA24155A3F}"/>
              </a:ext>
            </a:extLst>
          </p:cNvPr>
          <p:cNvSpPr txBox="1"/>
          <p:nvPr/>
        </p:nvSpPr>
        <p:spPr>
          <a:xfrm>
            <a:off x="476250" y="7143750"/>
            <a:ext cx="6362700" cy="28575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200">
                <a:solidFill>
                  <a:srgbClr val="000000"/>
                </a:solidFill>
                <a:latin typeface="Energy Bold"/>
              </a:rPr>
              <a:t>Timestamp 5 . . . . . . . . . . . . . . . . . . . . . . . . . . . . 00:00</a:t>
            </a:r>
          </a:p>
        </p:txBody>
      </p:sp>
    </p:spTree>
    <p:extLst>
      <p:ext uri="{BB962C8B-B14F-4D97-AF65-F5344CB8AC3E}">
        <p14:creationId xmlns:p14="http://schemas.microsoft.com/office/powerpoint/2010/main" val="4024986337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Energy Bold</vt:lpstr>
      <vt:lpstr>Energy Display</vt:lpstr>
      <vt:lpstr>Energy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 Pennington</dc:creator>
  <cp:lastModifiedBy>Brad Pennington</cp:lastModifiedBy>
  <cp:revision>1</cp:revision>
  <dcterms:created xsi:type="dcterms:W3CDTF">2024-08-24T17:33:04Z</dcterms:created>
  <dcterms:modified xsi:type="dcterms:W3CDTF">2024-08-24T17:33:04Z</dcterms:modified>
</cp:coreProperties>
</file>