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6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20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49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0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7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41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9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92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3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94C5-3E45-447C-89B3-5363027A77F1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9534-1CA0-4D0A-9242-1A8E08EC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1.gstatic.com/images?q=tbn:ANd9GcTtxwYZcOyPx1GbuVnzLZYYMvjw6RuETTr7mZNIKoPtCHmYryW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8" y="2330790"/>
            <a:ext cx="3903573" cy="219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411" y="2249472"/>
            <a:ext cx="3319907" cy="2359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7557" y="2707689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7556" y="3366116"/>
            <a:ext cx="224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Forward / backward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7557" y="408668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Shoot</a:t>
            </a:r>
          </a:p>
        </p:txBody>
      </p:sp>
    </p:spTree>
    <p:extLst>
      <p:ext uri="{BB962C8B-B14F-4D97-AF65-F5344CB8AC3E}">
        <p14:creationId xmlns:p14="http://schemas.microsoft.com/office/powerpoint/2010/main" val="418863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</cp:lastModifiedBy>
  <cp:revision>2</cp:revision>
  <dcterms:created xsi:type="dcterms:W3CDTF">2016-06-30T14:31:19Z</dcterms:created>
  <dcterms:modified xsi:type="dcterms:W3CDTF">2016-06-30T16:05:47Z</dcterms:modified>
</cp:coreProperties>
</file>