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1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48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793F-303C-497E-87C0-E63327B6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C121-F0FE-4347-A1DA-1E7E40033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Programing Interface</a:t>
            </a:r>
          </a:p>
        </p:txBody>
      </p:sp>
    </p:spTree>
    <p:extLst>
      <p:ext uri="{BB962C8B-B14F-4D97-AF65-F5344CB8AC3E}">
        <p14:creationId xmlns:p14="http://schemas.microsoft.com/office/powerpoint/2010/main" val="375897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F63E-40EB-43FC-9342-517B5AF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C32C-4C18-4CCD-9049-4A4BBE0D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Web API components</a:t>
            </a:r>
          </a:p>
          <a:p>
            <a:r>
              <a:rPr lang="en-US" dirty="0"/>
              <a:t>How web </a:t>
            </a:r>
            <a:r>
              <a:rPr lang="en-US" dirty="0" err="1"/>
              <a:t>api</a:t>
            </a:r>
            <a:r>
              <a:rPr lang="en-US" dirty="0"/>
              <a:t> works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E694-D481-4886-81E0-508BE1CF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122B-8C06-4F83-8D20-D01D7CB6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21947"/>
          </a:xfrm>
        </p:spPr>
        <p:txBody>
          <a:bodyPr/>
          <a:lstStyle/>
          <a:p>
            <a:r>
              <a:rPr lang="en-US" dirty="0"/>
              <a:t>Web API is a framework for building HTTP services that can be consumed by a broad range of clients including browsers, mobiles, </a:t>
            </a:r>
            <a:r>
              <a:rPr lang="en-US" dirty="0" err="1"/>
              <a:t>iphone</a:t>
            </a:r>
            <a:r>
              <a:rPr lang="en-US" dirty="0"/>
              <a:t> and tablets. </a:t>
            </a:r>
          </a:p>
          <a:p>
            <a:r>
              <a:rPr lang="en-US" dirty="0"/>
              <a:t>Web API is the great framework for exposing your data and service to different-different devices.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5CE2F-8C2D-4A51-8E93-56FEE7C3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87" y="3787744"/>
            <a:ext cx="7764624" cy="25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B9A-7E23-41D9-AD0D-72FFE9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505D-D5CA-4FCD-8FF7-DE8121B7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59" y="2011211"/>
            <a:ext cx="3002267" cy="937525"/>
          </a:xfrm>
        </p:spPr>
        <p:txBody>
          <a:bodyPr>
            <a:normAutofit/>
          </a:bodyPr>
          <a:lstStyle/>
          <a:p>
            <a:r>
              <a:rPr lang="en-US" b="1" dirty="0"/>
              <a:t>HTTP Request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D3C93-7B93-4550-A691-FA13A3786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1" r="6209"/>
          <a:stretch/>
        </p:blipFill>
        <p:spPr>
          <a:xfrm>
            <a:off x="575259" y="2376829"/>
            <a:ext cx="5221028" cy="3685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90264-9CCF-42F8-A43C-B2B90B26E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2" r="7919" b="2297"/>
          <a:stretch/>
        </p:blipFill>
        <p:spPr>
          <a:xfrm>
            <a:off x="6395715" y="2479974"/>
            <a:ext cx="5123698" cy="30558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B9DE3B-7262-4DCC-B2AF-E2A2673DA659}"/>
              </a:ext>
            </a:extLst>
          </p:cNvPr>
          <p:cNvSpPr txBox="1">
            <a:spLocks/>
          </p:cNvSpPr>
          <p:nvPr/>
        </p:nvSpPr>
        <p:spPr>
          <a:xfrm>
            <a:off x="7505094" y="2011212"/>
            <a:ext cx="3002267" cy="937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HTTP Response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B9A-7E23-41D9-AD0D-72FFE9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components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545B91-5301-44A5-BB20-762A3E8D0B88}"/>
              </a:ext>
            </a:extLst>
          </p:cNvPr>
          <p:cNvSpPr txBox="1">
            <a:spLocks/>
          </p:cNvSpPr>
          <p:nvPr/>
        </p:nvSpPr>
        <p:spPr>
          <a:xfrm>
            <a:off x="444844" y="2180496"/>
            <a:ext cx="11261124" cy="446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URL</a:t>
            </a:r>
          </a:p>
          <a:p>
            <a:pPr lvl="1"/>
            <a:r>
              <a:rPr lang="en-US" dirty="0"/>
              <a:t>URLs become an easy way for the client to tell the server which things it wants to interact with, called </a:t>
            </a:r>
            <a:r>
              <a:rPr lang="en-US" b="1" dirty="0"/>
              <a:t>resources</a:t>
            </a:r>
            <a:r>
              <a:rPr lang="en-US" dirty="0"/>
              <a:t>.</a:t>
            </a:r>
          </a:p>
          <a:p>
            <a:r>
              <a:rPr lang="en-US" b="1" dirty="0"/>
              <a:t>Method</a:t>
            </a:r>
          </a:p>
          <a:p>
            <a:pPr lvl="1"/>
            <a:r>
              <a:rPr lang="en-US" dirty="0"/>
              <a:t>The method request tells the server what kind of action the client wants the server to take in. The four most commonly seen in API’s are:</a:t>
            </a:r>
          </a:p>
          <a:p>
            <a:pPr lvl="1"/>
            <a:r>
              <a:rPr lang="en-US" dirty="0"/>
              <a:t>GET — Asks the server to retrieve a resource.</a:t>
            </a:r>
            <a:br>
              <a:rPr lang="en-US" dirty="0"/>
            </a:br>
            <a:r>
              <a:rPr lang="en-US" dirty="0"/>
              <a:t>POST — Asks the server to create a new resource.</a:t>
            </a:r>
            <a:br>
              <a:rPr lang="en-US" dirty="0"/>
            </a:br>
            <a:r>
              <a:rPr lang="en-US" dirty="0"/>
              <a:t>PUT — Asks the server to edit/update an existing resource.</a:t>
            </a:r>
            <a:br>
              <a:rPr lang="en-US" dirty="0"/>
            </a:br>
            <a:r>
              <a:rPr lang="en-US" dirty="0"/>
              <a:t>DELETE — Asks the server to delete a resource.</a:t>
            </a:r>
          </a:p>
          <a:p>
            <a:r>
              <a:rPr lang="en-US" b="1" dirty="0"/>
              <a:t>Headers</a:t>
            </a:r>
          </a:p>
          <a:p>
            <a:pPr lvl="1"/>
            <a:r>
              <a:rPr lang="en-US" dirty="0"/>
              <a:t>Headers provide meta-information about a request.</a:t>
            </a:r>
          </a:p>
          <a:p>
            <a:r>
              <a:rPr lang="en-US" b="1" dirty="0"/>
              <a:t>Body</a:t>
            </a:r>
          </a:p>
          <a:p>
            <a:pPr lvl="1"/>
            <a:r>
              <a:rPr lang="en-US" dirty="0"/>
              <a:t>The request body contains the data the client wants to send the server.</a:t>
            </a:r>
          </a:p>
          <a:p>
            <a:r>
              <a:rPr lang="en-US" b="1" dirty="0"/>
              <a:t>Status code </a:t>
            </a:r>
          </a:p>
          <a:p>
            <a:pPr lvl="1"/>
            <a:r>
              <a:rPr lang="en-US" dirty="0"/>
              <a:t>Status code are three-digit numbers.</a:t>
            </a:r>
          </a:p>
        </p:txBody>
      </p:sp>
    </p:spTree>
    <p:extLst>
      <p:ext uri="{BB962C8B-B14F-4D97-AF65-F5344CB8AC3E}">
        <p14:creationId xmlns:p14="http://schemas.microsoft.com/office/powerpoint/2010/main" val="144979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A68C-2BE6-458A-9A28-85E5C77F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</a:t>
            </a:r>
            <a:r>
              <a:rPr lang="en-US" dirty="0" err="1"/>
              <a:t>api</a:t>
            </a:r>
            <a:r>
              <a:rPr lang="en-US" dirty="0"/>
              <a:t>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56DA8-BD32-4B6B-BC87-BFA0D9904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39" y="1910637"/>
            <a:ext cx="9140722" cy="4564808"/>
          </a:xfrm>
        </p:spPr>
      </p:pic>
    </p:spTree>
    <p:extLst>
      <p:ext uri="{BB962C8B-B14F-4D97-AF65-F5344CB8AC3E}">
        <p14:creationId xmlns:p14="http://schemas.microsoft.com/office/powerpoint/2010/main" val="14364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00FC-D33C-42FE-950A-2E4CA23B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Formats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293A-B322-4FC1-BBA9-A72C28D9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29043"/>
            <a:ext cx="11029615" cy="735699"/>
          </a:xfrm>
        </p:spPr>
        <p:txBody>
          <a:bodyPr/>
          <a:lstStyle/>
          <a:p>
            <a:r>
              <a:rPr lang="en-US" dirty="0"/>
              <a:t>The most common formats found in APIs are JSON and XML.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7F52DF-FEC6-47FE-9BD0-FF56CF8460A8}"/>
              </a:ext>
            </a:extLst>
          </p:cNvPr>
          <p:cNvSpPr txBox="1">
            <a:spLocks/>
          </p:cNvSpPr>
          <p:nvPr/>
        </p:nvSpPr>
        <p:spPr>
          <a:xfrm>
            <a:off x="581191" y="2414249"/>
            <a:ext cx="11029615" cy="735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JSON</a:t>
            </a:r>
            <a:r>
              <a:rPr lang="en-US" dirty="0"/>
              <a:t> is very simple format that has two pieces: key and value.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F1674D-2FA1-4EC9-B76F-279264CEDFBE}"/>
              </a:ext>
            </a:extLst>
          </p:cNvPr>
          <p:cNvSpPr txBox="1">
            <a:spLocks/>
          </p:cNvSpPr>
          <p:nvPr/>
        </p:nvSpPr>
        <p:spPr>
          <a:xfrm>
            <a:off x="581190" y="4294343"/>
            <a:ext cx="11029615" cy="735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XML</a:t>
            </a:r>
            <a:r>
              <a:rPr lang="en-US" dirty="0"/>
              <a:t> provides a few building blocks. The main block is called a node. XML always starts with a root node, inside there are more “child” nodes. The name of the node tells us the attribute of the order and the data inside is the actual details.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E724A-F44E-4D75-97BB-26147269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8" t="8328" r="19823" b="4587"/>
          <a:stretch/>
        </p:blipFill>
        <p:spPr>
          <a:xfrm>
            <a:off x="2199499" y="2985482"/>
            <a:ext cx="3665838" cy="1307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EC767-C56A-44A8-85CB-3C9B84888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2385" r="1587" b="5808"/>
          <a:stretch/>
        </p:blipFill>
        <p:spPr>
          <a:xfrm>
            <a:off x="774358" y="5139988"/>
            <a:ext cx="6343134" cy="13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1A82-0015-4D5F-8E98-8A56FA7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871F-9408-4333-A7A0-3692BA13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Create Controller that contain method for GET</a:t>
            </a:r>
            <a:r>
              <a:rPr lang="en-US"/>
              <a:t>, POST</a:t>
            </a:r>
            <a:r>
              <a:rPr lang="en-US" dirty="0"/>
              <a:t>, PUT,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710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86</TotalTime>
  <Words>122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Web API</vt:lpstr>
      <vt:lpstr>Topic</vt:lpstr>
      <vt:lpstr>What is Web api</vt:lpstr>
      <vt:lpstr>Web API components</vt:lpstr>
      <vt:lpstr>Web API components</vt:lpstr>
      <vt:lpstr>How web api works</vt:lpstr>
      <vt:lpstr>Data Formats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</dc:title>
  <dc:creator>Bundit Wisedphanit</dc:creator>
  <cp:lastModifiedBy>Bundit Wisedphanit</cp:lastModifiedBy>
  <cp:revision>14</cp:revision>
  <dcterms:created xsi:type="dcterms:W3CDTF">2018-10-03T08:09:00Z</dcterms:created>
  <dcterms:modified xsi:type="dcterms:W3CDTF">2018-10-03T09:35:11Z</dcterms:modified>
</cp:coreProperties>
</file>