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A36288-E965-4D07-AA22-652522845B17}">
          <p14:sldIdLst>
            <p14:sldId id="256"/>
            <p14:sldId id="257"/>
          </p14:sldIdLst>
        </p14:section>
        <p14:section name="Concept" id="{6CB9DD7C-DCB0-467A-9599-1E55B8A19BC0}">
          <p14:sldIdLst>
            <p14:sldId id="258"/>
            <p14:sldId id="259"/>
            <p14:sldId id="260"/>
            <p14:sldId id="263"/>
            <p14:sldId id="264"/>
            <p14:sldId id="265"/>
            <p14:sldId id="261"/>
            <p14:sldId id="262"/>
            <p14:sldId id="266"/>
            <p14:sldId id="267"/>
            <p14:sldId id="268"/>
          </p14:sldIdLst>
        </p14:section>
        <p14:section name="Implement" id="{E2E9064C-021C-4DBC-9874-59AEF073C075}">
          <p14:sldIdLst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D87E-218C-4DA2-B424-7F1EE8BAA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75E71-A2D0-419F-92B3-2FD3D00FC9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http://www.entityframeworktutorial.net</a:t>
            </a:r>
          </a:p>
        </p:txBody>
      </p:sp>
    </p:spTree>
    <p:extLst>
      <p:ext uri="{BB962C8B-B14F-4D97-AF65-F5344CB8AC3E}">
        <p14:creationId xmlns:p14="http://schemas.microsoft.com/office/powerpoint/2010/main" val="445256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8217-FC31-4B7B-95F2-5B9C85B1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Approaches with Entity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2F73-869B-4D92-A013-F802A15F1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2186722" cy="3678303"/>
          </a:xfrm>
        </p:spPr>
        <p:txBody>
          <a:bodyPr/>
          <a:lstStyle/>
          <a:p>
            <a:r>
              <a:rPr lang="en-US" dirty="0"/>
              <a:t>Database-First</a:t>
            </a:r>
          </a:p>
          <a:p>
            <a:r>
              <a:rPr lang="en-US" dirty="0"/>
              <a:t>Code-First</a:t>
            </a:r>
          </a:p>
          <a:p>
            <a:r>
              <a:rPr lang="en-US" dirty="0"/>
              <a:t>Model-First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43FC3-521E-467B-8F86-FA668D32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00" y="2086442"/>
            <a:ext cx="6392003" cy="45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77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8217-FC31-4B7B-95F2-5B9C85B1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Approaches WITH Database-First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8EDA98-E1CD-4ED7-93DB-9A3B02C86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2655270"/>
            <a:ext cx="10961947" cy="2644517"/>
          </a:xfrm>
        </p:spPr>
      </p:pic>
    </p:spTree>
    <p:extLst>
      <p:ext uri="{BB962C8B-B14F-4D97-AF65-F5344CB8AC3E}">
        <p14:creationId xmlns:p14="http://schemas.microsoft.com/office/powerpoint/2010/main" val="73603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8217-FC31-4B7B-95F2-5B9C85B1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Approaches with Code-First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A54F59-9F73-49B6-B9C0-AB4F2A22B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099" y="2426377"/>
            <a:ext cx="11232694" cy="2836088"/>
          </a:xfrm>
        </p:spPr>
      </p:pic>
    </p:spTree>
    <p:extLst>
      <p:ext uri="{BB962C8B-B14F-4D97-AF65-F5344CB8AC3E}">
        <p14:creationId xmlns:p14="http://schemas.microsoft.com/office/powerpoint/2010/main" val="958957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8217-FC31-4B7B-95F2-5B9C85B1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Approaches with Model-First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460D8F-5298-4585-9F87-14C5E0465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523" y="2400261"/>
            <a:ext cx="11276067" cy="3897901"/>
          </a:xfrm>
        </p:spPr>
      </p:pic>
    </p:spTree>
    <p:extLst>
      <p:ext uri="{BB962C8B-B14F-4D97-AF65-F5344CB8AC3E}">
        <p14:creationId xmlns:p14="http://schemas.microsoft.com/office/powerpoint/2010/main" val="61303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6E5A-98EA-4EEB-952A-D61EF2A0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F882C-03A6-42E3-9205-B671B7826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2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175D-9172-464B-87DB-A0F7F341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A9290-D5F5-47A8-889F-01CDF4300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37926"/>
          </a:xfrm>
        </p:spPr>
        <p:txBody>
          <a:bodyPr/>
          <a:lstStyle/>
          <a:p>
            <a:r>
              <a:rPr lang="en-US" dirty="0"/>
              <a:t>What is Entity Framework?</a:t>
            </a:r>
          </a:p>
          <a:p>
            <a:r>
              <a:rPr lang="en-US" dirty="0"/>
              <a:t>Basic Workflow in Entity Framework</a:t>
            </a:r>
          </a:p>
          <a:p>
            <a:r>
              <a:rPr lang="en-US" dirty="0"/>
              <a:t>How Entity Framework Works?</a:t>
            </a:r>
          </a:p>
          <a:p>
            <a:r>
              <a:rPr lang="en-US" dirty="0"/>
              <a:t>Entity States in Entity Framework</a:t>
            </a:r>
          </a:p>
          <a:p>
            <a:r>
              <a:rPr lang="en-US" dirty="0"/>
              <a:t>Development Approaches with Entity Framework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3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6662-92C5-4507-94FE-1C24F3DC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Entity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B3AD3-9B3D-4394-8CE9-7280AA93C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6093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Entity Framework is an open-source ORM framework for .NET applications supported by Microsoft.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DAE30-6A3A-4AE8-89B2-6B31D9C98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608" y="2789853"/>
            <a:ext cx="3194595" cy="38736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036AB1-EFFA-4981-8775-30BB68D8896E}"/>
              </a:ext>
            </a:extLst>
          </p:cNvPr>
          <p:cNvSpPr txBox="1">
            <a:spLocks/>
          </p:cNvSpPr>
          <p:nvPr/>
        </p:nvSpPr>
        <p:spPr>
          <a:xfrm>
            <a:off x="581193" y="2819644"/>
            <a:ext cx="7533078" cy="609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Object Relational Mapping (ORM) is a technique of accessing a relational database from an object-oriented language.</a:t>
            </a:r>
          </a:p>
        </p:txBody>
      </p:sp>
    </p:spTree>
    <p:extLst>
      <p:ext uri="{BB962C8B-B14F-4D97-AF65-F5344CB8AC3E}">
        <p14:creationId xmlns:p14="http://schemas.microsoft.com/office/powerpoint/2010/main" val="329572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00DC-A1F6-40BC-BAFC-EF557E20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Workflow in Entity Framework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58DDAD-BD6C-4B11-96C3-6AE28ED63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950098"/>
            <a:ext cx="7650864" cy="4681071"/>
          </a:xfrm>
        </p:spPr>
      </p:pic>
    </p:spTree>
    <p:extLst>
      <p:ext uri="{BB962C8B-B14F-4D97-AF65-F5344CB8AC3E}">
        <p14:creationId xmlns:p14="http://schemas.microsoft.com/office/powerpoint/2010/main" val="357141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E0FF-2FDB-4B5D-BE38-DEF3F5F9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Entity Framework Works?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0FF0E8-DFFA-4F11-A524-ADF4D88F6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248" y="2024613"/>
            <a:ext cx="9847503" cy="4131231"/>
          </a:xfrm>
        </p:spPr>
      </p:pic>
    </p:spTree>
    <p:extLst>
      <p:ext uri="{BB962C8B-B14F-4D97-AF65-F5344CB8AC3E}">
        <p14:creationId xmlns:p14="http://schemas.microsoft.com/office/powerpoint/2010/main" val="169932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E0FF-2FDB-4B5D-BE38-DEF3F5F9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Entity Framework Works?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03AC71-763C-4A30-B9EF-6DC2717D9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347" y="1825570"/>
            <a:ext cx="6780373" cy="4798072"/>
          </a:xfrm>
        </p:spPr>
      </p:pic>
    </p:spTree>
    <p:extLst>
      <p:ext uri="{BB962C8B-B14F-4D97-AF65-F5344CB8AC3E}">
        <p14:creationId xmlns:p14="http://schemas.microsoft.com/office/powerpoint/2010/main" val="363297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E0FF-2FDB-4B5D-BE38-DEF3F5F9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Entity Framework Works?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C0262A-6491-47F6-B5E9-0931E7B7C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571" y="2590899"/>
            <a:ext cx="11244857" cy="2463159"/>
          </a:xfrm>
        </p:spPr>
      </p:pic>
    </p:spTree>
    <p:extLst>
      <p:ext uri="{BB962C8B-B14F-4D97-AF65-F5344CB8AC3E}">
        <p14:creationId xmlns:p14="http://schemas.microsoft.com/office/powerpoint/2010/main" val="343990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E0FF-2FDB-4B5D-BE38-DEF3F5F9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Entity Framework Works?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9AFEC1-70DF-456C-A966-6116210D2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919" y="2813848"/>
            <a:ext cx="10761697" cy="2638686"/>
          </a:xfrm>
        </p:spPr>
      </p:pic>
    </p:spTree>
    <p:extLst>
      <p:ext uri="{BB962C8B-B14F-4D97-AF65-F5344CB8AC3E}">
        <p14:creationId xmlns:p14="http://schemas.microsoft.com/office/powerpoint/2010/main" val="288212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6B40-53D4-4A6F-8792-175A9585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States in Entity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6F5BF-BF28-4B35-B92C-8710F469C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2096105" cy="3678303"/>
          </a:xfrm>
        </p:spPr>
        <p:txBody>
          <a:bodyPr/>
          <a:lstStyle/>
          <a:p>
            <a:r>
              <a:rPr lang="en-US" dirty="0"/>
              <a:t>Added</a:t>
            </a:r>
          </a:p>
          <a:p>
            <a:r>
              <a:rPr lang="en-US" dirty="0"/>
              <a:t>Modified</a:t>
            </a:r>
          </a:p>
          <a:p>
            <a:r>
              <a:rPr lang="en-US" dirty="0"/>
              <a:t>Deleted</a:t>
            </a:r>
          </a:p>
          <a:p>
            <a:r>
              <a:rPr lang="en-US" dirty="0"/>
              <a:t>Unchanged</a:t>
            </a:r>
          </a:p>
          <a:p>
            <a:r>
              <a:rPr lang="en-US" dirty="0"/>
              <a:t>Detached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44239-2A96-41D5-9DE3-F84EC331B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34" y="2315654"/>
            <a:ext cx="9391474" cy="340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396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59</TotalTime>
  <Words>129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Gill Sans MT</vt:lpstr>
      <vt:lpstr>Wingdings 2</vt:lpstr>
      <vt:lpstr>Dividend</vt:lpstr>
      <vt:lpstr>Entity Framework</vt:lpstr>
      <vt:lpstr>Topics</vt:lpstr>
      <vt:lpstr>What is Entity Framework?</vt:lpstr>
      <vt:lpstr>Basic Workflow in Entity Framework</vt:lpstr>
      <vt:lpstr>How Entity Framework Works?</vt:lpstr>
      <vt:lpstr>How Entity Framework Works?</vt:lpstr>
      <vt:lpstr>How Entity Framework Works?</vt:lpstr>
      <vt:lpstr>How Entity Framework Works?</vt:lpstr>
      <vt:lpstr>Entity States in Entity Framework</vt:lpstr>
      <vt:lpstr>Development Approaches with Entity Framework</vt:lpstr>
      <vt:lpstr>Development Approaches WITH Database-First</vt:lpstr>
      <vt:lpstr>Development Approaches with Code-First</vt:lpstr>
      <vt:lpstr>Development Approaches with Model-First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</dc:title>
  <dc:creator>Bundit Wisedphanit</dc:creator>
  <cp:lastModifiedBy>Bundit Wisedphanit</cp:lastModifiedBy>
  <cp:revision>13</cp:revision>
  <dcterms:created xsi:type="dcterms:W3CDTF">2018-10-02T08:31:41Z</dcterms:created>
  <dcterms:modified xsi:type="dcterms:W3CDTF">2018-10-02T09:31:37Z</dcterms:modified>
</cp:coreProperties>
</file>