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A5A6-5B29-4E58-88B8-6AF697624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020B-7966-428B-AD4A-A5E2CD385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89671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78ED-F827-4171-8CCA-D9534D0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7667-1AD2-496C-9BA2-EA03873E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  <a:p>
            <a:r>
              <a:rPr lang="en-US" dirty="0"/>
              <a:t>CRUD ( SELECT, INSERT, UPDATE, DELETE )</a:t>
            </a:r>
          </a:p>
          <a:p>
            <a:r>
              <a:rPr lang="en-US" dirty="0"/>
              <a:t>JOIN</a:t>
            </a:r>
          </a:p>
          <a:p>
            <a:r>
              <a:rPr lang="en-US" dirty="0" err="1"/>
              <a:t>Excercise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8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594D-CD65-47AE-BD07-5417D3CC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24E9-1B3F-4358-89A1-9948B391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2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6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594D-CD65-47AE-BD07-5417D3CC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24E9-1B3F-4358-89A1-9948B391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21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Important SQL Commands</a:t>
            </a:r>
          </a:p>
          <a:p>
            <a:r>
              <a:rPr lang="en-US" dirty="0"/>
              <a:t>SELECT - extracts data from a database</a:t>
            </a:r>
          </a:p>
          <a:p>
            <a:r>
              <a:rPr lang="en-US" dirty="0"/>
              <a:t>UPDATE - updates data in a database</a:t>
            </a:r>
          </a:p>
          <a:p>
            <a:r>
              <a:rPr lang="en-US" dirty="0"/>
              <a:t>DELETE - deletes data from a database</a:t>
            </a:r>
          </a:p>
          <a:p>
            <a:r>
              <a:rPr lang="en-US" dirty="0"/>
              <a:t>INSERT INTO - inserts new data into a database</a:t>
            </a:r>
          </a:p>
          <a:p>
            <a:r>
              <a:rPr lang="en-US" dirty="0"/>
              <a:t>CREATE DATABASE - creates a new database</a:t>
            </a:r>
          </a:p>
          <a:p>
            <a:r>
              <a:rPr lang="en-US" dirty="0"/>
              <a:t>ALTER DATABASE - modifies a database</a:t>
            </a:r>
          </a:p>
          <a:p>
            <a:r>
              <a:rPr lang="en-US" dirty="0"/>
              <a:t>CREATE TABLE - creates a new table</a:t>
            </a:r>
          </a:p>
          <a:p>
            <a:r>
              <a:rPr lang="en-US" dirty="0"/>
              <a:t>ALTER TABLE - modifies a table</a:t>
            </a:r>
          </a:p>
          <a:p>
            <a:r>
              <a:rPr lang="en-US" dirty="0"/>
              <a:t>DROP TABLE - deletes a table</a:t>
            </a:r>
          </a:p>
          <a:p>
            <a:r>
              <a:rPr lang="en-US" dirty="0"/>
              <a:t>CREATE INDEX - creates an index (search key)</a:t>
            </a:r>
          </a:p>
          <a:p>
            <a:r>
              <a:rPr lang="en-US" dirty="0"/>
              <a:t>DROP INDEX - deletes an index</a:t>
            </a:r>
          </a:p>
        </p:txBody>
      </p:sp>
    </p:spTree>
    <p:extLst>
      <p:ext uri="{BB962C8B-B14F-4D97-AF65-F5344CB8AC3E}">
        <p14:creationId xmlns:p14="http://schemas.microsoft.com/office/powerpoint/2010/main" val="113150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F425-C541-4C2A-8A8A-3091E8A0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BCD8-EA8D-4411-8751-619037BB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5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24CF-10C5-4014-B1B7-2E3B5291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01B9-AF33-4D3F-B76E-70322C3E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30A9-E63D-4CDB-97C8-329722BE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56D4-916B-400B-A78B-406E5F6D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8C90-EA8A-4DBA-8B70-187FC7CB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2B4F-37C5-44CB-A771-1977DB12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6549-20D8-4AB5-9613-3907C264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8D82-55B2-492D-B5CC-A724A945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21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52</TotalTime>
  <Words>103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Basic SQL</vt:lpstr>
      <vt:lpstr>Topic</vt:lpstr>
      <vt:lpstr>Structure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</dc:title>
  <dc:creator>Bundit Wisedphanit</dc:creator>
  <cp:lastModifiedBy>Bundit Wisedphanit</cp:lastModifiedBy>
  <cp:revision>3</cp:revision>
  <dcterms:created xsi:type="dcterms:W3CDTF">2018-10-02T03:57:58Z</dcterms:created>
  <dcterms:modified xsi:type="dcterms:W3CDTF">2018-10-02T04:50:17Z</dcterms:modified>
</cp:coreProperties>
</file>