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F046-56F9-4616-A93C-AFE8105FD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2281-1092-4887-8B0D-FC449F297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F5F2-AAE2-4AF9-9769-AB92BBE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E373-B321-4A65-B671-24476167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8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991A-A013-4135-B0F2-A379754C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48D2-5375-4049-B5FA-5746F793E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2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318D-2928-43E1-AC0D-D502E5C3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D14B-23A2-45AA-918D-C3BEA835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1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0C00-DB7E-4DFB-AFB5-7CA9F269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9EC6-593B-4768-93E2-54701AAF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6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4171-618C-4697-B10B-32A38112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9996-532F-46C8-98EF-25662516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06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กำหนดเอง 1">
      <a:dk1>
        <a:srgbClr val="C55A11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Unit test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Bundit Wisedphanit</dc:creator>
  <cp:lastModifiedBy>Bundit Wisedphanit</cp:lastModifiedBy>
  <cp:revision>1</cp:revision>
  <dcterms:created xsi:type="dcterms:W3CDTF">2018-10-03T03:07:14Z</dcterms:created>
  <dcterms:modified xsi:type="dcterms:W3CDTF">2018-10-03T03:08:12Z</dcterms:modified>
</cp:coreProperties>
</file>