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5052-2CFF-43C9-9EDF-AA130141A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ADCB3-29CF-43B2-90B6-8CD283704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716C-6348-4B65-A343-18E81E9D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F381-DB37-468E-AC5F-54147748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  <a:p>
            <a:r>
              <a:rPr lang="en-US" dirty="0"/>
              <a:t>Git Command</a:t>
            </a:r>
          </a:p>
          <a:p>
            <a:r>
              <a:rPr lang="en-US" dirty="0"/>
              <a:t>Git compare SVN</a:t>
            </a:r>
          </a:p>
          <a:p>
            <a:r>
              <a:rPr lang="en-US" dirty="0"/>
              <a:t>Assignment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F5A4-2B4E-4F2D-990F-4D187D4F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5BCE-FDD9-4D76-A5DE-5A609048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time.</a:t>
            </a: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Git bash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lvl="1"/>
            <a:r>
              <a:rPr lang="en-US" dirty="0"/>
              <a:t>Source Tree </a:t>
            </a:r>
            <a:r>
              <a:rPr lang="en-US" dirty="0">
                <a:hlinkClick r:id="rId3"/>
              </a:rPr>
              <a:t>https://www.sourcetreeapp.com/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8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4ED9-872B-4DD9-AADC-5352DC30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6FDB209-7192-41B3-B985-66D4067D9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54" y="1881673"/>
            <a:ext cx="9674292" cy="4713893"/>
          </a:xfrm>
        </p:spPr>
      </p:pic>
    </p:spTree>
    <p:extLst>
      <p:ext uri="{BB962C8B-B14F-4D97-AF65-F5344CB8AC3E}">
        <p14:creationId xmlns:p14="http://schemas.microsoft.com/office/powerpoint/2010/main" val="289555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8B3-D4AE-45A9-8D43-8F28812C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CA1813-3226-4D0F-88F4-9CE69C7E8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45" y="1975950"/>
            <a:ext cx="9950510" cy="4602132"/>
          </a:xfrm>
        </p:spPr>
      </p:pic>
    </p:spTree>
    <p:extLst>
      <p:ext uri="{BB962C8B-B14F-4D97-AF65-F5344CB8AC3E}">
        <p14:creationId xmlns:p14="http://schemas.microsoft.com/office/powerpoint/2010/main" val="243643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8B3-D4AE-45A9-8D43-8F28812C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EB4925-C797-4BF6-947C-5EF22592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92694"/>
            <a:ext cx="4055675" cy="4965306"/>
          </a:xfrm>
        </p:spPr>
      </p:pic>
    </p:spTree>
    <p:extLst>
      <p:ext uri="{BB962C8B-B14F-4D97-AF65-F5344CB8AC3E}">
        <p14:creationId xmlns:p14="http://schemas.microsoft.com/office/powerpoint/2010/main" val="138129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AC28-BC44-4BCA-B11D-65104EC2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compare SVN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D0CD2-EDF6-43AF-9847-BF7B1D8A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41264"/>
            <a:ext cx="4653853" cy="4653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DD987-E2B7-44AD-AA9F-27CF70EA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045" y="2470253"/>
            <a:ext cx="6442727" cy="36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F728-6FC6-4C05-BC28-50C88BF4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1DF6-1641-4491-A662-2406D531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repository name “Backend-Training”</a:t>
            </a:r>
          </a:p>
          <a:p>
            <a:r>
              <a:rPr lang="en-US" dirty="0"/>
              <a:t>Add Collaborators “</a:t>
            </a:r>
            <a:r>
              <a:rPr lang="en-US" dirty="0" err="1"/>
              <a:t>BunditSpace</a:t>
            </a:r>
            <a:r>
              <a:rPr lang="en-US" dirty="0"/>
              <a:t>” and “</a:t>
            </a:r>
            <a:r>
              <a:rPr lang="en-US" dirty="0" err="1"/>
              <a:t>tuntawin</a:t>
            </a:r>
            <a:r>
              <a:rPr lang="en-US" dirty="0"/>
              <a:t>” to repository </a:t>
            </a:r>
          </a:p>
          <a:p>
            <a:r>
              <a:rPr lang="en-US" dirty="0"/>
              <a:t>Create new branch name “git101”</a:t>
            </a:r>
          </a:p>
          <a:p>
            <a:r>
              <a:rPr lang="en-US" dirty="0"/>
              <a:t>Add folder “Git” and add file “readme.txt” in folder “Git” commit push to branch git101</a:t>
            </a:r>
          </a:p>
          <a:p>
            <a:r>
              <a:rPr lang="en-US" dirty="0"/>
              <a:t>Merge branch git101 to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59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61</TotalTime>
  <Words>122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GIT</vt:lpstr>
      <vt:lpstr>PowerPoint Presentation</vt:lpstr>
      <vt:lpstr>What is version control</vt:lpstr>
      <vt:lpstr>What is version control</vt:lpstr>
      <vt:lpstr>Git Command</vt:lpstr>
      <vt:lpstr>Git Command</vt:lpstr>
      <vt:lpstr>Git compare SVN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Bundit Wisedphanit</dc:creator>
  <cp:lastModifiedBy>Bundit Wisedphanit</cp:lastModifiedBy>
  <cp:revision>8</cp:revision>
  <dcterms:created xsi:type="dcterms:W3CDTF">2018-10-03T02:01:19Z</dcterms:created>
  <dcterms:modified xsi:type="dcterms:W3CDTF">2018-10-03T03:04:26Z</dcterms:modified>
</cp:coreProperties>
</file>