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testingfundamentals.com/integration-testing/" TargetMode="External"/><Relationship Id="rId2" Type="http://schemas.openxmlformats.org/officeDocument/2006/relationships/hyperlink" Target="http://softwaretestingfundamentals.com/unit-tes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ftwaretestingfundamentals.com/acceptance-testing/" TargetMode="External"/><Relationship Id="rId4" Type="http://schemas.openxmlformats.org/officeDocument/2006/relationships/hyperlink" Target="http://softwaretestingfundamentals.com/system-test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F046-56F9-4616-A93C-AFE8105FD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2281-1092-4887-8B0D-FC449F297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Of Testing</a:t>
            </a:r>
            <a:r>
              <a:rPr lang="th-TH" dirty="0"/>
              <a:t> </a:t>
            </a:r>
            <a:r>
              <a:rPr lang="en-US" dirty="0"/>
              <a:t>/ Test Objectives</a:t>
            </a:r>
            <a:r>
              <a:rPr lang="th-TH" dirty="0"/>
              <a:t> </a:t>
            </a:r>
            <a:r>
              <a:rPr lang="en-US" dirty="0"/>
              <a:t>/ Unit test &amp; TDD</a:t>
            </a:r>
          </a:p>
        </p:txBody>
      </p:sp>
    </p:spTree>
    <p:extLst>
      <p:ext uri="{BB962C8B-B14F-4D97-AF65-F5344CB8AC3E}">
        <p14:creationId xmlns:p14="http://schemas.microsoft.com/office/powerpoint/2010/main" val="114245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4559-EBEC-4DBC-9DA6-F531556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B85B-0FA5-4539-9231-6D3A6952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 A </a:t>
            </a:r>
            <a:r>
              <a:rPr lang="en-US" i="1" dirty="0"/>
              <a:t>unit test </a:t>
            </a:r>
            <a:r>
              <a:rPr lang="en-US" dirty="0"/>
              <a:t>is a piece of a code (usually a method) that invokes another piece of code and checks the correctness of some assumptions afterward 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From The Art Of Unit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C69C-E13D-4B79-B417-58E3F92E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: Arrange, Act, 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B4FD-D6D8-4B27-95C1-A5E1569A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Arrange: </a:t>
            </a:r>
            <a:r>
              <a:rPr lang="en-US" dirty="0"/>
              <a:t>setup everything needed for the running the tested code. This includes any initialization of dependencies, mocks and data needed for the test to run.</a:t>
            </a:r>
          </a:p>
          <a:p>
            <a:endParaRPr lang="en-US" dirty="0"/>
          </a:p>
          <a:p>
            <a:r>
              <a:rPr lang="en-US" b="1" dirty="0"/>
              <a:t>Act: </a:t>
            </a:r>
            <a:r>
              <a:rPr lang="en-US" dirty="0"/>
              <a:t>Invoke the code under test.</a:t>
            </a:r>
          </a:p>
          <a:p>
            <a:endParaRPr lang="en-US" dirty="0"/>
          </a:p>
          <a:p>
            <a:r>
              <a:rPr lang="en-US" b="1" dirty="0"/>
              <a:t>Assert:</a:t>
            </a:r>
            <a:r>
              <a:rPr lang="en-US" dirty="0"/>
              <a:t> Specify the pass criteria for the test, which fails it if not met.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5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4DC5-C7C7-415B-811F-F21CEA46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A73D4-F5F9-423C-9C05-A676F1FE0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46" b="2156"/>
          <a:stretch/>
        </p:blipFill>
        <p:spPr>
          <a:xfrm>
            <a:off x="1660349" y="1935892"/>
            <a:ext cx="6498534" cy="4664214"/>
          </a:xfrm>
        </p:spPr>
      </p:pic>
    </p:spTree>
    <p:extLst>
      <p:ext uri="{BB962C8B-B14F-4D97-AF65-F5344CB8AC3E}">
        <p14:creationId xmlns:p14="http://schemas.microsoft.com/office/powerpoint/2010/main" val="327854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BF28-7748-4AE0-8DF7-9351034B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(Test Driven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30FC-2F30-40AE-9449-2250C42B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Test driven development (TDD) is an software development approach in which a test is written before writing the code. Once the new code passes the test, it is refactored to an acceptable standard.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0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CE35-139D-4EDA-A56D-9E2AF322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(Test Driven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4A8D-8B5A-4B02-8B59-09D04BD9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6823"/>
          </a:xfrm>
        </p:spPr>
        <p:txBody>
          <a:bodyPr/>
          <a:lstStyle/>
          <a:p>
            <a:r>
              <a:rPr lang="en-US" dirty="0"/>
              <a:t>The motto of test-driven development is </a:t>
            </a:r>
          </a:p>
          <a:p>
            <a:pPr marL="0" indent="0">
              <a:buNone/>
            </a:pPr>
            <a:r>
              <a:rPr lang="en-US" dirty="0"/>
              <a:t>"Red, Green, Refactor.“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Red: </a:t>
            </a:r>
            <a:r>
              <a:rPr lang="en-US" dirty="0"/>
              <a:t>Create a test and make it fail.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Green: </a:t>
            </a:r>
            <a:r>
              <a:rPr lang="en-US" dirty="0"/>
              <a:t>Make the test pass by any means necessary.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Refactor: </a:t>
            </a:r>
            <a:r>
              <a:rPr lang="en-US" dirty="0"/>
              <a:t>Change the code to remove duplication in your project </a:t>
            </a:r>
            <a:br>
              <a:rPr lang="en-US" dirty="0"/>
            </a:br>
            <a:r>
              <a:rPr lang="en-US" dirty="0"/>
              <a:t>and to improve the design while ensuring that all tests still pass.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tp://quintagroup.com/services/python/test-driven-development/tdd.png">
            <a:extLst>
              <a:ext uri="{FF2B5EF4-FFF2-40B4-BE49-F238E27FC236}">
                <a16:creationId xmlns:a16="http://schemas.microsoft.com/office/drawing/2014/main" id="{10E30479-5B2D-433F-861D-FC3E24C2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87" y="2089231"/>
            <a:ext cx="4504720" cy="35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7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9ABC-41E8-49D1-87A4-0D76CD4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0F6D-D1CC-4E5F-BD01-D9B695C4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Unit test Project</a:t>
            </a:r>
          </a:p>
          <a:p>
            <a:r>
              <a:rPr lang="en-US" dirty="0"/>
              <a:t>Create class library project </a:t>
            </a:r>
          </a:p>
          <a:p>
            <a:pPr lvl="1"/>
            <a:r>
              <a:rPr lang="en-US" dirty="0"/>
              <a:t>Create class and implement some methods</a:t>
            </a:r>
          </a:p>
          <a:p>
            <a:r>
              <a:rPr lang="en-US" dirty="0"/>
              <a:t>Write unit test for each methods try to </a:t>
            </a:r>
            <a:r>
              <a:rPr lang="en-US"/>
              <a:t>coverage case </a:t>
            </a:r>
          </a:p>
        </p:txBody>
      </p:sp>
    </p:spTree>
    <p:extLst>
      <p:ext uri="{BB962C8B-B14F-4D97-AF65-F5344CB8AC3E}">
        <p14:creationId xmlns:p14="http://schemas.microsoft.com/office/powerpoint/2010/main" val="47814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5F2-AAE2-4AF9-9769-AB92BBE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E373-B321-4A65-B671-24476167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Testing</a:t>
            </a:r>
          </a:p>
          <a:p>
            <a:r>
              <a:rPr lang="en-US" dirty="0"/>
              <a:t>Test Objectives</a:t>
            </a:r>
          </a:p>
          <a:p>
            <a:r>
              <a:rPr lang="en-US" dirty="0"/>
              <a:t>Unit Test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991A-A013-4135-B0F2-A379754C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48D2-5375-4049-B5FA-5746F793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test(white box &amp; black box testing technique) </a:t>
            </a:r>
          </a:p>
          <a:p>
            <a:r>
              <a:rPr lang="en-US" dirty="0"/>
              <a:t>Integration Test (For small size)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2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318D-2928-43E1-AC0D-D502E5C3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D14B-23A2-45AA-918D-C3BEA835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40" y="2409022"/>
            <a:ext cx="10733860" cy="408239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System Test </a:t>
            </a:r>
          </a:p>
          <a:p>
            <a:pPr lvl="1"/>
            <a:r>
              <a:rPr lang="en-US" sz="2800" dirty="0"/>
              <a:t>Functional </a:t>
            </a:r>
          </a:p>
          <a:p>
            <a:pPr lvl="1"/>
            <a:r>
              <a:rPr lang="en-US" sz="2800" dirty="0"/>
              <a:t>Non-Functional Test </a:t>
            </a:r>
          </a:p>
          <a:p>
            <a:pPr lvl="2"/>
            <a:r>
              <a:rPr lang="en-US" sz="2400" dirty="0"/>
              <a:t>Performance Test </a:t>
            </a:r>
          </a:p>
          <a:p>
            <a:pPr lvl="3"/>
            <a:r>
              <a:rPr lang="en-US" sz="2000" dirty="0"/>
              <a:t>Load Test </a:t>
            </a:r>
          </a:p>
          <a:p>
            <a:pPr lvl="3"/>
            <a:r>
              <a:rPr lang="en-US" sz="2000" dirty="0"/>
              <a:t>Stress Test </a:t>
            </a:r>
          </a:p>
          <a:p>
            <a:pPr lvl="2"/>
            <a:r>
              <a:rPr lang="en-US" sz="2400" dirty="0"/>
              <a:t>Security Test </a:t>
            </a:r>
          </a:p>
          <a:p>
            <a:pPr lvl="2"/>
            <a:r>
              <a:rPr lang="en-US" sz="2400" dirty="0"/>
              <a:t>Reliability / Availability Test </a:t>
            </a:r>
          </a:p>
          <a:p>
            <a:pPr lvl="3"/>
            <a:r>
              <a:rPr lang="en-US" sz="2000" dirty="0"/>
              <a:t>Disaster &amp; Recovery Test (data backup &amp; data recovery Test) </a:t>
            </a:r>
          </a:p>
          <a:p>
            <a:pPr lvl="3"/>
            <a:r>
              <a:rPr lang="en-US" sz="2000" dirty="0"/>
              <a:t>Horizontal Scalable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1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0C00-DB7E-4DFB-AFB5-7CA9F269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9EC6-593B-4768-93E2-54701AAF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System Integration Test (SIT – For large size) </a:t>
            </a:r>
          </a:p>
          <a:p>
            <a:pPr lvl="1"/>
            <a:r>
              <a:rPr lang="en-US" sz="2400" dirty="0"/>
              <a:t>End to End Test (E2E) </a:t>
            </a:r>
          </a:p>
          <a:p>
            <a:r>
              <a:rPr lang="en-US" sz="2800" dirty="0"/>
              <a:t>Regression Test </a:t>
            </a:r>
          </a:p>
          <a:p>
            <a:r>
              <a:rPr lang="en-US" sz="2800" dirty="0"/>
              <a:t>User Acceptance Test (UAT) </a:t>
            </a:r>
          </a:p>
          <a:p>
            <a:pPr lvl="1"/>
            <a:r>
              <a:rPr lang="en-US" sz="2400" dirty="0"/>
              <a:t>Alpha (in-house test) </a:t>
            </a:r>
          </a:p>
          <a:p>
            <a:pPr lvl="1"/>
            <a:r>
              <a:rPr lang="en-US" sz="2400" dirty="0"/>
              <a:t>Beta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4171-618C-4697-B10B-32A38112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CA8E1-AA94-45B7-9EA1-2B832C924EE4}"/>
              </a:ext>
            </a:extLst>
          </p:cNvPr>
          <p:cNvGraphicFramePr>
            <a:graphicFrameLocks noGrp="1"/>
          </p:cNvGraphicFramePr>
          <p:nvPr/>
        </p:nvGraphicFramePr>
        <p:xfrm>
          <a:off x="581025" y="2335213"/>
          <a:ext cx="1098683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199">
                  <a:extLst>
                    <a:ext uri="{9D8B030D-6E8A-4147-A177-3AD203B41FA5}">
                      <a16:colId xmlns:a16="http://schemas.microsoft.com/office/drawing/2014/main" val="1034231852"/>
                    </a:ext>
                  </a:extLst>
                </a:gridCol>
                <a:gridCol w="7862631">
                  <a:extLst>
                    <a:ext uri="{9D8B030D-6E8A-4147-A177-3AD203B41FA5}">
                      <a16:colId xmlns:a16="http://schemas.microsoft.com/office/drawing/2014/main" val="293785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Level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Summary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8601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1E73BE"/>
                          </a:solidFill>
                          <a:effectLst/>
                          <a:hlinkClick r:id="rId2"/>
                        </a:rPr>
                        <a:t>Unit 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level of the software testing process where individual units of a software are tested. The purpose is to validate that each unit of the software performs as designed.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5672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1E73BE"/>
                          </a:solidFill>
                          <a:effectLst/>
                          <a:hlinkClick r:id="rId3"/>
                        </a:rPr>
                        <a:t>Integration 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level of the software testing process where individual units are combined and tested as a group. The purpose of this level of testing is to expose faults in the interaction between integrated units.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2823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1E73BE"/>
                          </a:solidFill>
                          <a:effectLst/>
                          <a:hlinkClick r:id="rId4"/>
                        </a:rPr>
                        <a:t>System Testing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level of the software testing process where a complete, integrated system is tested. The purpose of this test is to evaluate the system’s compliance with the specified requirements.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8559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1E73BE"/>
                          </a:solidFill>
                          <a:effectLst/>
                          <a:hlinkClick r:id="rId5"/>
                        </a:rPr>
                        <a:t>Acceptance Testing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level of the software testing process where a system is tested for acceptability. The purpose of this test is to evaluate the system’s compliance with the business requirements and assess whether it is acceptable for delivery.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52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8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102F-7F89-498B-B5EC-C56F6EC8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pic>
        <p:nvPicPr>
          <p:cNvPr id="4" name="Picture 2" descr="Test-Target">
            <a:extLst>
              <a:ext uri="{FF2B5EF4-FFF2-40B4-BE49-F238E27FC236}">
                <a16:creationId xmlns:a16="http://schemas.microsoft.com/office/drawing/2014/main" id="{40BC22CC-F7BA-4905-A8E3-D4CB20D94B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4047" y="2084832"/>
            <a:ext cx="6675418" cy="435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CFE46-6EBE-44AE-A7A4-BA66984B2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" y="2084832"/>
            <a:ext cx="3710571" cy="43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1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BB28-677E-409B-9FD5-5F3DAAF7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Objectives</a:t>
            </a:r>
          </a:p>
        </p:txBody>
      </p:sp>
      <p:pic>
        <p:nvPicPr>
          <p:cNvPr id="4" name="Picture 2" descr="Test-Objectives">
            <a:extLst>
              <a:ext uri="{FF2B5EF4-FFF2-40B4-BE49-F238E27FC236}">
                <a16:creationId xmlns:a16="http://schemas.microsoft.com/office/drawing/2014/main" id="{E4C72C47-8125-44FB-97DF-7E558A78D8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929173"/>
            <a:ext cx="5616685" cy="468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1572-0161-430D-97EA-F3EBA1CC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Tests</a:t>
            </a:r>
          </a:p>
        </p:txBody>
      </p:sp>
      <p:pic>
        <p:nvPicPr>
          <p:cNvPr id="4" name="Picture 2" descr="Testers-By-Type-of-Test">
            <a:extLst>
              <a:ext uri="{FF2B5EF4-FFF2-40B4-BE49-F238E27FC236}">
                <a16:creationId xmlns:a16="http://schemas.microsoft.com/office/drawing/2014/main" id="{992344FD-F7CB-4A71-B8AB-B0D57D12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65546"/>
            <a:ext cx="11010748" cy="33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066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กำหนดเอง 1">
      <a:dk1>
        <a:srgbClr val="C55A11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</TotalTime>
  <Words>406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Cordia New</vt:lpstr>
      <vt:lpstr>Gill Sans MT</vt:lpstr>
      <vt:lpstr>Wingdings 2</vt:lpstr>
      <vt:lpstr>Dividend</vt:lpstr>
      <vt:lpstr>Unit test</vt:lpstr>
      <vt:lpstr>Topic</vt:lpstr>
      <vt:lpstr>Level Of  Testing</vt:lpstr>
      <vt:lpstr>Level Of  Testing</vt:lpstr>
      <vt:lpstr>Level Of  Testing</vt:lpstr>
      <vt:lpstr>Level Of  Testing</vt:lpstr>
      <vt:lpstr>Level Of  Testing</vt:lpstr>
      <vt:lpstr>Test Objectives</vt:lpstr>
      <vt:lpstr>Who Tests</vt:lpstr>
      <vt:lpstr>Unit Test</vt:lpstr>
      <vt:lpstr>3A : Arrange, Act, Assert</vt:lpstr>
      <vt:lpstr>Example</vt:lpstr>
      <vt:lpstr>TDD (Test Driven Development)</vt:lpstr>
      <vt:lpstr>TDD (Test Driven Development)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Bundit Wisedphanit</dc:creator>
  <cp:lastModifiedBy>Bundit Wisedphanit</cp:lastModifiedBy>
  <cp:revision>14</cp:revision>
  <dcterms:created xsi:type="dcterms:W3CDTF">2018-10-03T03:07:14Z</dcterms:created>
  <dcterms:modified xsi:type="dcterms:W3CDTF">2018-10-03T10:15:11Z</dcterms:modified>
</cp:coreProperties>
</file>