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0" r:id="rId11"/>
    <p:sldId id="268" r:id="rId12"/>
    <p:sldId id="270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4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api/overview/security/enabling-cross-origin-requests-in-web-ap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httpstatuscod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lessons/httpmetho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93F-303C-497E-87C0-E63327B6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C121-F0FE-4347-A1DA-1E7E40033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Programing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75897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68C-2BE6-458A-9A28-85E5C77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6DA8-BD32-4B6B-BC87-BFA0D9904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39" y="1910637"/>
            <a:ext cx="9140722" cy="4564808"/>
          </a:xfrm>
        </p:spPr>
      </p:pic>
    </p:spTree>
    <p:extLst>
      <p:ext uri="{BB962C8B-B14F-4D97-AF65-F5344CB8AC3E}">
        <p14:creationId xmlns:p14="http://schemas.microsoft.com/office/powerpoint/2010/main" val="14364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06C-8553-4B14-BAC3-3687625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80354F-EBE2-423D-A69D-F80DF192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94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Cross-Origin Resource Sharing (CORS) is a mechanism that uses additional HTTP headers to tell a browser to let a web application running at one origin (domain) have permission to access selected resources from a server at a different origin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F4CD2D-61A4-401D-82FF-0FFC81FD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12" y="3201532"/>
            <a:ext cx="4893614" cy="34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5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06C-8553-4B14-BAC3-3687625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35E97-1E96-4719-831E-F7DAFB59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7064" y="2060089"/>
            <a:ext cx="5491686" cy="4256736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28FEFF-B3BA-4982-A1B4-E1C1AA001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252" y="2060090"/>
            <a:ext cx="5491686" cy="42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06C-8553-4B14-BAC3-3687625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D33E-88EA-48B6-B9D3-D3B5B7965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80758"/>
          </a:xfrm>
        </p:spPr>
        <p:txBody>
          <a:bodyPr/>
          <a:lstStyle/>
          <a:p>
            <a:r>
              <a:rPr lang="en-US" dirty="0"/>
              <a:t>Install-Package </a:t>
            </a:r>
            <a:r>
              <a:rPr lang="en-US" dirty="0" err="1"/>
              <a:t>Microsoft.AspNet.WebApi.Cors</a:t>
            </a:r>
            <a:endParaRPr lang="th-TH" dirty="0"/>
          </a:p>
          <a:p>
            <a:r>
              <a:rPr lang="en-US" dirty="0"/>
              <a:t> </a:t>
            </a:r>
            <a:r>
              <a:rPr lang="en-US" dirty="0" err="1"/>
              <a:t>App_Start</a:t>
            </a:r>
            <a:r>
              <a:rPr lang="en-US" dirty="0"/>
              <a:t>/</a:t>
            </a:r>
            <a:r>
              <a:rPr lang="en-US" dirty="0" err="1"/>
              <a:t>WebApiConfig.cs</a:t>
            </a:r>
            <a:r>
              <a:rPr lang="en-US" dirty="0"/>
              <a:t>. Add the following code to the </a:t>
            </a:r>
            <a:r>
              <a:rPr lang="en-US" b="1" dirty="0" err="1"/>
              <a:t>WebApiConfig.Register</a:t>
            </a:r>
            <a:endParaRPr lang="th-TH" b="1" dirty="0"/>
          </a:p>
          <a:p>
            <a:r>
              <a:rPr lang="en-US" dirty="0" err="1"/>
              <a:t>config.EnableCors</a:t>
            </a:r>
            <a:r>
              <a:rPr lang="en-US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19CF3-48E9-43F3-B8AE-EF4D1AB14CCC}"/>
              </a:ext>
            </a:extLst>
          </p:cNvPr>
          <p:cNvSpPr txBox="1"/>
          <p:nvPr/>
        </p:nvSpPr>
        <p:spPr>
          <a:xfrm>
            <a:off x="5585063" y="6465250"/>
            <a:ext cx="64075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https://docs.microsoft.com/en-us/aspnet/web-api/overview/security/enabling-cross-origin-requests-in-web-api</a:t>
            </a:r>
            <a:endParaRPr lang="th-TH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88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00FC-D33C-42FE-950A-2E4CA23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293A-B322-4FC1-BBA9-A72C28D9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29043"/>
            <a:ext cx="11029615" cy="735699"/>
          </a:xfrm>
        </p:spPr>
        <p:txBody>
          <a:bodyPr/>
          <a:lstStyle/>
          <a:p>
            <a:r>
              <a:rPr lang="en-US" dirty="0"/>
              <a:t>The most common formats found in APIs are JSON and XML.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7F52DF-FEC6-47FE-9BD0-FF56CF8460A8}"/>
              </a:ext>
            </a:extLst>
          </p:cNvPr>
          <p:cNvSpPr txBox="1">
            <a:spLocks/>
          </p:cNvSpPr>
          <p:nvPr/>
        </p:nvSpPr>
        <p:spPr>
          <a:xfrm>
            <a:off x="581191" y="2414249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JSON</a:t>
            </a:r>
            <a:r>
              <a:rPr lang="en-US" dirty="0"/>
              <a:t> is very simple format that has two pieces: key and value.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1674D-2FA1-4EC9-B76F-279264CEDFBE}"/>
              </a:ext>
            </a:extLst>
          </p:cNvPr>
          <p:cNvSpPr txBox="1">
            <a:spLocks/>
          </p:cNvSpPr>
          <p:nvPr/>
        </p:nvSpPr>
        <p:spPr>
          <a:xfrm>
            <a:off x="581190" y="4294343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XML</a:t>
            </a:r>
            <a:r>
              <a:rPr lang="en-US" dirty="0"/>
              <a:t> provides a few building blocks. The main block is called a node. XML always starts with a root node, inside there are more “child” nodes. The name of the node tells us the attribute of the order and the data inside is the actual details.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E724A-F44E-4D75-97BB-26147269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8" t="8328" r="19823" b="4587"/>
          <a:stretch/>
        </p:blipFill>
        <p:spPr>
          <a:xfrm>
            <a:off x="2199499" y="2985482"/>
            <a:ext cx="3665838" cy="130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EC767-C56A-44A8-85CB-3C9B84888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2385" r="1587" b="5808"/>
          <a:stretch/>
        </p:blipFill>
        <p:spPr>
          <a:xfrm>
            <a:off x="774358" y="5139988"/>
            <a:ext cx="6343134" cy="13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1A82-0015-4D5F-8E98-8A56FA7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871F-9408-4333-A7A0-3692BA1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Create Controller that contain method for GET, POST, PUT, DELETE</a:t>
            </a:r>
            <a:endParaRPr lang="th-T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F63E-40EB-43FC-9342-517B5AF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C32C-4C18-4CCD-9049-4A4BBE0D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Web API components</a:t>
            </a:r>
          </a:p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Cross-Origin Resource Sharing (CORS)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694-D481-4886-81E0-508BE1CF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122B-8C06-4F83-8D20-D01D7CB6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21947"/>
          </a:xfrm>
        </p:spPr>
        <p:txBody>
          <a:bodyPr/>
          <a:lstStyle/>
          <a:p>
            <a:r>
              <a:rPr lang="en-US" dirty="0"/>
              <a:t>Web API is a framework for building HTTP services that can be consumed by a broad range of clients including browsers, mobiles, </a:t>
            </a:r>
            <a:r>
              <a:rPr lang="en-US" dirty="0" err="1"/>
              <a:t>iphone</a:t>
            </a:r>
            <a:r>
              <a:rPr lang="en-US" dirty="0"/>
              <a:t> and tablets. </a:t>
            </a:r>
          </a:p>
          <a:p>
            <a:r>
              <a:rPr lang="en-US" dirty="0"/>
              <a:t>Web API is the great framework for exposing your data and service to different-different devices.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CE2F-8C2D-4A51-8E93-56FEE7C3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7" y="3787744"/>
            <a:ext cx="7764624" cy="25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505D-D5CA-4FCD-8FF7-DE8121B7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59" y="2011211"/>
            <a:ext cx="3002267" cy="937525"/>
          </a:xfrm>
        </p:spPr>
        <p:txBody>
          <a:bodyPr>
            <a:normAutofit/>
          </a:bodyPr>
          <a:lstStyle/>
          <a:p>
            <a:r>
              <a:rPr lang="en-US" b="1" dirty="0"/>
              <a:t>HTTP Request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D3C93-7B93-4550-A691-FA13A3786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1" r="6209"/>
          <a:stretch/>
        </p:blipFill>
        <p:spPr>
          <a:xfrm>
            <a:off x="575259" y="2376829"/>
            <a:ext cx="5221028" cy="368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90264-9CCF-42F8-A43C-B2B90B26E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 r="7919" b="2297"/>
          <a:stretch/>
        </p:blipFill>
        <p:spPr>
          <a:xfrm>
            <a:off x="6395715" y="2479974"/>
            <a:ext cx="5123698" cy="30558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B9DE3B-7262-4DCC-B2AF-E2A2673DA659}"/>
              </a:ext>
            </a:extLst>
          </p:cNvPr>
          <p:cNvSpPr txBox="1">
            <a:spLocks/>
          </p:cNvSpPr>
          <p:nvPr/>
        </p:nvSpPr>
        <p:spPr>
          <a:xfrm>
            <a:off x="7505094" y="2011212"/>
            <a:ext cx="3002267" cy="93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 Response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45B91-5301-44A5-BB20-762A3E8D0B88}"/>
              </a:ext>
            </a:extLst>
          </p:cNvPr>
          <p:cNvSpPr txBox="1">
            <a:spLocks/>
          </p:cNvSpPr>
          <p:nvPr/>
        </p:nvSpPr>
        <p:spPr>
          <a:xfrm>
            <a:off x="444844" y="2180496"/>
            <a:ext cx="11261124" cy="446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URL</a:t>
            </a:r>
          </a:p>
          <a:p>
            <a:pPr lvl="1"/>
            <a:r>
              <a:rPr lang="en-US" dirty="0"/>
              <a:t>URLs become an easy way for the client to tell the server which things it wants to interact with, called 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  <a:p>
            <a:r>
              <a:rPr lang="en-US" b="1" dirty="0"/>
              <a:t>Method</a:t>
            </a:r>
          </a:p>
          <a:p>
            <a:pPr lvl="1"/>
            <a:r>
              <a:rPr lang="en-US" dirty="0"/>
              <a:t>The method request tells the server what kind of action the client wants the server to take in. The four most commonly seen in API’s are:</a:t>
            </a:r>
          </a:p>
          <a:p>
            <a:pPr lvl="1"/>
            <a:r>
              <a:rPr lang="en-US" dirty="0"/>
              <a:t>GET — Asks the server to retrieve a resource.</a:t>
            </a:r>
            <a:br>
              <a:rPr lang="en-US" dirty="0"/>
            </a:br>
            <a:r>
              <a:rPr lang="en-US" dirty="0"/>
              <a:t>POST — Asks the server to create a new resource.</a:t>
            </a:r>
            <a:br>
              <a:rPr lang="en-US" dirty="0"/>
            </a:br>
            <a:r>
              <a:rPr lang="en-US" dirty="0"/>
              <a:t>PUT — Asks the server to edit/update an existing resource.</a:t>
            </a:r>
            <a:br>
              <a:rPr lang="en-US" dirty="0"/>
            </a:br>
            <a:r>
              <a:rPr lang="en-US" dirty="0"/>
              <a:t>DELETE — Asks the server to delete a resource.</a:t>
            </a:r>
          </a:p>
          <a:p>
            <a:r>
              <a:rPr lang="en-US" b="1" dirty="0"/>
              <a:t>Headers</a:t>
            </a:r>
          </a:p>
          <a:p>
            <a:pPr lvl="1"/>
            <a:r>
              <a:rPr lang="en-US" dirty="0"/>
              <a:t>Headers provide meta-information about a request.</a:t>
            </a:r>
          </a:p>
          <a:p>
            <a:r>
              <a:rPr lang="en-US" b="1" dirty="0"/>
              <a:t>Body</a:t>
            </a:r>
          </a:p>
          <a:p>
            <a:pPr lvl="1"/>
            <a:r>
              <a:rPr lang="en-US" dirty="0"/>
              <a:t>The request body contains the data the client wants to send the server.</a:t>
            </a:r>
          </a:p>
          <a:p>
            <a:r>
              <a:rPr lang="en-US" b="1" dirty="0"/>
              <a:t>Status code </a:t>
            </a:r>
          </a:p>
          <a:p>
            <a:pPr lvl="1"/>
            <a:r>
              <a:rPr lang="en-US" dirty="0"/>
              <a:t>Status code are three-digit numbers.</a:t>
            </a:r>
          </a:p>
        </p:txBody>
      </p:sp>
    </p:spTree>
    <p:extLst>
      <p:ext uri="{BB962C8B-B14F-4D97-AF65-F5344CB8AC3E}">
        <p14:creationId xmlns:p14="http://schemas.microsoft.com/office/powerpoint/2010/main" val="14497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 / Http 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45B91-5301-44A5-BB20-762A3E8D0B88}"/>
              </a:ext>
            </a:extLst>
          </p:cNvPr>
          <p:cNvSpPr txBox="1">
            <a:spLocks/>
          </p:cNvSpPr>
          <p:nvPr/>
        </p:nvSpPr>
        <p:spPr>
          <a:xfrm>
            <a:off x="444844" y="1878228"/>
            <a:ext cx="11261124" cy="4769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 GET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to retrieve resource representation/information only</a:t>
            </a:r>
            <a:endParaRPr lang="en-US" dirty="0"/>
          </a:p>
          <a:p>
            <a:r>
              <a:rPr lang="en-US" b="1" dirty="0"/>
              <a:t>HTTP POST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to create new subordinate resources</a:t>
            </a:r>
            <a:r>
              <a:rPr lang="en-US" dirty="0"/>
              <a:t>,</a:t>
            </a:r>
          </a:p>
          <a:p>
            <a:r>
              <a:rPr lang="en-US" b="1" dirty="0"/>
              <a:t>HTTP PUT</a:t>
            </a:r>
          </a:p>
          <a:p>
            <a:pPr marL="0" indent="0">
              <a:buNone/>
            </a:pPr>
            <a:r>
              <a:rPr lang="en-US" dirty="0"/>
              <a:t>	 </a:t>
            </a:r>
            <a:r>
              <a:rPr lang="en-US" b="1" dirty="0"/>
              <a:t>to update existing resource</a:t>
            </a:r>
          </a:p>
          <a:p>
            <a:r>
              <a:rPr lang="en-US" b="1" dirty="0"/>
              <a:t>HTTP DELETE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to delete resources</a:t>
            </a:r>
          </a:p>
          <a:p>
            <a:r>
              <a:rPr lang="en-US" b="1" dirty="0"/>
              <a:t>HTTP PATCH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to make partial update on a resource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2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9CC70-EE0F-450C-AA8C-B595C98A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3" y="1827317"/>
            <a:ext cx="7234918" cy="476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43AFE-3BA6-43F4-A91E-B7E5D7D3107B}"/>
              </a:ext>
            </a:extLst>
          </p:cNvPr>
          <p:cNvSpPr txBox="1"/>
          <p:nvPr/>
        </p:nvSpPr>
        <p:spPr>
          <a:xfrm>
            <a:off x="8522305" y="6589283"/>
            <a:ext cx="358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https://www.restapitutorial.com/httpstatuscodes.html#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64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43AFE-3BA6-43F4-A91E-B7E5D7D3107B}"/>
              </a:ext>
            </a:extLst>
          </p:cNvPr>
          <p:cNvSpPr txBox="1"/>
          <p:nvPr/>
        </p:nvSpPr>
        <p:spPr>
          <a:xfrm>
            <a:off x="8151602" y="6602453"/>
            <a:ext cx="380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https://www.restapitutorial.com/lessons/httpmethods.html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03F6E-FEAE-421C-96EB-274958337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56769"/>
              </p:ext>
            </p:extLst>
          </p:nvPr>
        </p:nvGraphicFramePr>
        <p:xfrm>
          <a:off x="510746" y="2027152"/>
          <a:ext cx="11170508" cy="4390123"/>
        </p:xfrm>
        <a:graphic>
          <a:graphicData uri="http://schemas.openxmlformats.org/drawingml/2006/table">
            <a:tbl>
              <a:tblPr/>
              <a:tblGrid>
                <a:gridCol w="1169773">
                  <a:extLst>
                    <a:ext uri="{9D8B030D-6E8A-4147-A177-3AD203B41FA5}">
                      <a16:colId xmlns:a16="http://schemas.microsoft.com/office/drawing/2014/main" val="522076097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2022827422"/>
                    </a:ext>
                  </a:extLst>
                </a:gridCol>
                <a:gridCol w="4497860">
                  <a:extLst>
                    <a:ext uri="{9D8B030D-6E8A-4147-A177-3AD203B41FA5}">
                      <a16:colId xmlns:a16="http://schemas.microsoft.com/office/drawing/2014/main" val="348947988"/>
                    </a:ext>
                  </a:extLst>
                </a:gridCol>
                <a:gridCol w="4291913">
                  <a:extLst>
                    <a:ext uri="{9D8B030D-6E8A-4147-A177-3AD203B41FA5}">
                      <a16:colId xmlns:a16="http://schemas.microsoft.com/office/drawing/2014/main" val="3580186882"/>
                    </a:ext>
                  </a:extLst>
                </a:gridCol>
              </a:tblGrid>
              <a:tr h="46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HTTP Verb</a:t>
                      </a:r>
                    </a:p>
                  </a:txBody>
                  <a:tcPr marL="40231" marR="40231" marT="40231" marB="4023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CRUD</a:t>
                      </a:r>
                    </a:p>
                  </a:txBody>
                  <a:tcPr marL="40231" marR="40231" marT="40231" marB="4023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Entire Collection (e.g. /customers)</a:t>
                      </a:r>
                    </a:p>
                  </a:txBody>
                  <a:tcPr marL="40231" marR="40231" marT="40231" marB="4023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Specific Item (e.g. /customers/{id})</a:t>
                      </a:r>
                    </a:p>
                  </a:txBody>
                  <a:tcPr marL="40231" marR="40231" marT="40231" marB="4023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45522"/>
                  </a:ext>
                </a:extLst>
              </a:tr>
              <a:tr h="821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Create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201 (Created), 'Location' header with link to /customers/{id} containing new ID.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404 (Not Found), 409 (Conflict) if resource already exists..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59807"/>
                  </a:ext>
                </a:extLst>
              </a:tr>
              <a:tr h="641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GET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Read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 (OK), list of customers. Use pagination, sorting and filtering to navigate big lists.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 (OK), single customer. 404 (Not Found), if ID not found or invalid.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4992"/>
                  </a:ext>
                </a:extLst>
              </a:tr>
              <a:tr h="10023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PUT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Update/Replace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405 (Method Not Allowed), unless you want to update/replace every resource in the entire collection.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200 (OK) or 204 (No Content). 404 (Not Found), if ID not found or invalid.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05637"/>
                  </a:ext>
                </a:extLst>
              </a:tr>
              <a:tr h="641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PATCH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Update/Modify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405 (Method Not Allowed), unless you want to modify the collection itself.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 (OK) or 204 (No Content). 404 (Not Found), if ID not found or invalid.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684166"/>
                  </a:ext>
                </a:extLst>
              </a:tr>
              <a:tr h="821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405 (Method Not Allowed), unless you want to delete the whole collection—not often desirable.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200 (OK). 404 (Not Found), if ID not found or invalid.</a:t>
                      </a:r>
                    </a:p>
                  </a:txBody>
                  <a:tcPr marL="40231" marR="40231" marT="40231" marB="402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6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0184-32C8-4A2C-B98C-380A10F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23F5-A1C4-44B8-B8F3-7074982B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8" y="2497882"/>
            <a:ext cx="81153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3F05E8-6562-4563-B002-43646EEE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8" y="4787479"/>
            <a:ext cx="813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37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383</TotalTime>
  <Words>436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Cordia New</vt:lpstr>
      <vt:lpstr>Gill Sans MT</vt:lpstr>
      <vt:lpstr>Wingdings 2</vt:lpstr>
      <vt:lpstr>Dividend</vt:lpstr>
      <vt:lpstr>Web API</vt:lpstr>
      <vt:lpstr>Topic</vt:lpstr>
      <vt:lpstr>What is Web api</vt:lpstr>
      <vt:lpstr>Web API components</vt:lpstr>
      <vt:lpstr>Web API components</vt:lpstr>
      <vt:lpstr>HTTP VERB / Http method</vt:lpstr>
      <vt:lpstr>Http Status code</vt:lpstr>
      <vt:lpstr>Http Status code</vt:lpstr>
      <vt:lpstr>example</vt:lpstr>
      <vt:lpstr>How web api works</vt:lpstr>
      <vt:lpstr>Cross-Origin Resource Sharing (CORS)</vt:lpstr>
      <vt:lpstr>Cross-Origin Resource Sharing (CORS)</vt:lpstr>
      <vt:lpstr>Cross-Origin Resource Sharing (CORS)</vt:lpstr>
      <vt:lpstr>Data Formats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Bundit Wisedphanit</dc:creator>
  <cp:lastModifiedBy>Bundit Wisedphanit</cp:lastModifiedBy>
  <cp:revision>30</cp:revision>
  <dcterms:created xsi:type="dcterms:W3CDTF">2018-10-03T08:09:00Z</dcterms:created>
  <dcterms:modified xsi:type="dcterms:W3CDTF">2018-10-10T06:57:18Z</dcterms:modified>
</cp:coreProperties>
</file>