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4543C4B-7C03-4384-A9A4-2A9F6E551360}">
          <p14:sldIdLst>
            <p14:sldId id="256"/>
            <p14:sldId id="257"/>
          </p14:sldIdLst>
        </p14:section>
        <p14:section name="install" id="{98322055-649B-4CA8-8F6A-EDDE1F139C96}">
          <p14:sldIdLst>
            <p14:sldId id="258"/>
          </p14:sldIdLst>
        </p14:section>
        <p14:section name="Syntax" id="{082835FF-7DFF-49AE-8E00-DC169F3BFE22}">
          <p14:sldIdLst>
            <p14:sldId id="260"/>
          </p14:sldIdLst>
        </p14:section>
        <p14:section name="Defer &amp; Struct" id="{4237AB29-6D06-4D4C-B15B-621F6584FDEF}">
          <p14:sldIdLst>
            <p14:sldId id="261"/>
          </p14:sldIdLst>
        </p14:section>
        <p14:section name="Packages" id="{23FC7AE6-6C79-4BCE-8E27-FAF02BE2777F}">
          <p14:sldIdLst>
            <p14:sldId id="262"/>
          </p14:sldIdLst>
        </p14:section>
        <p14:section name="Go Routine" id="{8D63CD06-9BAC-4A65-A2E3-9F9C88D500EC}">
          <p14:sldIdLst>
            <p14:sldId id="263"/>
          </p14:sldIdLst>
        </p14:section>
        <p14:section name="Channel" id="{6AA061B6-5937-4A46-9377-46B84C4582F9}">
          <p14:sldIdLst>
            <p14:sldId id="264"/>
          </p14:sldIdLst>
        </p14:section>
        <p14:section name="Unit Test" id="{B4ECE002-8182-41D8-AA38-31ABB3428724}">
          <p14:sldIdLst>
            <p14:sldId id="259"/>
          </p14:sldIdLst>
        </p14:section>
        <p14:section name="RestFul Api" id="{E3CA4DF6-3776-400A-91D8-6B1E5B97A9F5}">
          <p14:sldIdLst>
            <p14:sldId id="265"/>
          </p14:sldIdLst>
        </p14:section>
        <p14:section name="Deploy Go Lang To Heroku Cloud" id="{A5FFCCAD-54B6-479F-A554-404E32635F57}">
          <p14:sldIdLst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69B6"/>
    <a:srgbClr val="525F98"/>
    <a:srgbClr val="5666AD"/>
    <a:srgbClr val="96D6FF"/>
    <a:srgbClr val="695942"/>
    <a:srgbClr val="99324B"/>
    <a:srgbClr val="F6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FA79-18ED-43B3-9AF8-36783EF20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9CC0B-8078-4C54-9747-51167115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43AA4-3B30-4D63-9995-81987CCC1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B441-AB9E-41B9-BE4C-DB2E93A4E06C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3161C-59CC-412E-8008-B6B3F5A75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631AD-DA98-4FFF-B0F2-08E8E2CB3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7493-3619-45B4-B466-BACB1F92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0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C7C9E-4720-452A-8058-A1369E5E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A624A-8CCD-49F8-81E4-8E260D59B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B09E2-4016-4355-9A91-DE66EE701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B441-AB9E-41B9-BE4C-DB2E93A4E06C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7BDAE-E58D-441A-B1EB-DF6A6E2F0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03F9-933F-4593-8DDF-67F1784ED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7493-3619-45B4-B466-BACB1F92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7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8DF70-57A6-45E2-A779-59E4AE5F3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230AC-2099-4AA7-AC15-7B05EA684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72FC2-8780-431A-810A-3AB03AE47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B441-AB9E-41B9-BE4C-DB2E93A4E06C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8A495-B945-4D93-AD38-A505CA30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E7EE0-80A6-42B3-8344-FF7809CC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7493-3619-45B4-B466-BACB1F92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1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360D-0489-4C61-922D-76A4D420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F7EB-DD96-4EB8-9062-77AABF862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499BA-AF41-43CA-98F9-772A66091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B441-AB9E-41B9-BE4C-DB2E93A4E06C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8AAFD-1CBA-4112-81B1-C8061DF62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C2CD1-D3E5-437D-A6AC-D2AD3A5D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7493-3619-45B4-B466-BACB1F92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7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58F23-F49F-428A-A68D-A18A6A2A7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0C144-C310-487C-9E2E-4C0C08796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A2995-7BFB-42D7-9E0E-9CA89154E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B441-AB9E-41B9-BE4C-DB2E93A4E06C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FB9F0-C0C0-4B99-8903-AC50BCCFB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F6754-D60A-4EB6-BE63-7BDD1B1E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7493-3619-45B4-B466-BACB1F92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5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DA5F-96EB-49D4-9E1B-4ABFD5B0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C8CF4-4D5E-49BF-8197-FBDDD3E5D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4D514-0AEE-4D19-A577-B0F28939F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3BE25-CE8B-4251-A112-9556BFCD1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B441-AB9E-41B9-BE4C-DB2E93A4E06C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F4D98-E636-4E93-9352-3CA96D80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776A7-B975-49FA-916D-63E88F65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7493-3619-45B4-B466-BACB1F92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9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56769-2EAB-4417-B8C7-398FD0FFC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88E3F-AEE9-4EDE-BDCB-8434BBB79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3FBF1-4300-4935-ABA8-FC856EF91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411524-F51D-47A5-9A65-509BB04B5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C74547-F7DE-474A-AAA0-1B9C8391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7C8A6-7C2F-4793-8867-84C767F1B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B441-AB9E-41B9-BE4C-DB2E93A4E06C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D40DAC-9480-49CE-AED2-8C2DA9C96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BBA90-BC01-42CA-9F2D-B5783CFB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7493-3619-45B4-B466-BACB1F92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1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BE6D9-C70B-4892-B60C-F29BB690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D8BF4A-532E-4A18-A8E0-E3181073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B441-AB9E-41B9-BE4C-DB2E93A4E06C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F10D81-5A07-4B62-8B97-9940D4620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D1488C-2E78-4759-B871-919F0A47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7493-3619-45B4-B466-BACB1F92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5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2AFA0-5728-433E-98D1-F469505A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B441-AB9E-41B9-BE4C-DB2E93A4E06C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E5119-3F42-49BD-97B1-B9D559472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68B28-909B-4359-8AA5-502B2AA8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7493-3619-45B4-B466-BACB1F92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2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0E2B-6A23-4011-8571-CE9CC9C55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5189F-636F-4E64-B291-0ADE3FAF8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C5A61-E49D-4D80-A257-C6002C270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B34F9-47A5-4531-B362-769AE2350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B441-AB9E-41B9-BE4C-DB2E93A4E06C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64A12-AF8A-40C3-80A4-4A9117EF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89D66-9DC4-4C50-9338-1A171C7B6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7493-3619-45B4-B466-BACB1F92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9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81084-324E-44A0-BCCC-0EE958F89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C63BCA-F9C9-484E-B736-28FDEF13A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51F23-6FF2-411A-945C-BBBF973F8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B7A3F-767D-44ED-8C14-6A202B60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B441-AB9E-41B9-BE4C-DB2E93A4E06C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91FD8-8934-43B8-98A9-632D13E66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95A48-2622-47AD-B86A-D3C16076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7493-3619-45B4-B466-BACB1F92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5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BFCCC5-1071-4DC6-8CFC-8FCFB33C8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0585E-DAF0-449B-9BE3-EA616D2A6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9D472-CC9A-49D4-9CDB-98ED90C42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4B441-AB9E-41B9-BE4C-DB2E93A4E06C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D13F7-FAD2-44EA-874C-D207FDBDB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37609-28F4-48B3-BC4D-C37CA5C7F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A7493-3619-45B4-B466-BACB1F92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7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olang.org/d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0910-DBDA-4CD2-BB80-906BF67CC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9420" y="3722913"/>
            <a:ext cx="3424335" cy="950159"/>
          </a:xfrm>
          <a:solidFill>
            <a:srgbClr val="96D6FF">
              <a:alpha val="86000"/>
            </a:srgbClr>
          </a:solidFill>
          <a:effectLst>
            <a:outerShdw blurRad="50800" dist="50800" dir="5400000" algn="ctr" rotWithShape="0">
              <a:srgbClr val="5666AD"/>
            </a:outerShdw>
          </a:effectLst>
        </p:spPr>
        <p:txBody>
          <a:bodyPr anchor="b">
            <a:normAutofit/>
          </a:bodyPr>
          <a:lstStyle/>
          <a:p>
            <a:pPr algn="l"/>
            <a:r>
              <a:rPr lang="en-US" b="1" dirty="0">
                <a:ln>
                  <a:solidFill>
                    <a:schemeClr val="accent1"/>
                  </a:solidFill>
                </a:ln>
                <a:latin typeface="+mn-lt"/>
              </a:rPr>
              <a:t>GO Lang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CF6B5-56F8-4A80-9C82-3CD0D065B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  <a:noFill/>
        </p:spPr>
        <p:txBody>
          <a:bodyPr anchor="t">
            <a:normAutofit/>
          </a:bodyPr>
          <a:lstStyle/>
          <a:p>
            <a:pPr algn="l"/>
            <a:endParaRPr lang="en-US" sz="2000" dirty="0"/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B31A3A-8264-4197-9416-BFCC082843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25" r="3375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08191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0CAAA-632B-4CF1-AD19-282D9E8F4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F66AB-B026-440B-B127-C99FBAAF4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32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B0D28-1C5E-44BB-AB0D-2F911EDB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D7904-3727-4AC9-BE0F-7BE5FF6F2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6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EDC02-831B-4020-934B-066E49CEC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  <a:solidFill>
            <a:srgbClr val="99324B"/>
          </a:solidFill>
        </p:spPr>
        <p:txBody>
          <a:bodyPr>
            <a:normAutofit/>
          </a:bodyPr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76DB7-56E4-466E-96AF-7AD73307A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272888" cy="3472834"/>
          </a:xfrm>
          <a:solidFill>
            <a:srgbClr val="695942"/>
          </a:solidFill>
        </p:spPr>
        <p:txBody>
          <a:bodyPr anchor="t">
            <a:normAutofit/>
          </a:bodyPr>
          <a:lstStyle/>
          <a:p>
            <a:r>
              <a:rPr lang="en-US" sz="1800" dirty="0"/>
              <a:t>SET UP</a:t>
            </a:r>
          </a:p>
          <a:p>
            <a:r>
              <a:rPr lang="en-US" sz="1800" dirty="0"/>
              <a:t>Syntax </a:t>
            </a:r>
          </a:p>
          <a:p>
            <a:r>
              <a:rPr lang="en-US" sz="1800" dirty="0"/>
              <a:t>Defer &amp; Struct</a:t>
            </a:r>
          </a:p>
          <a:p>
            <a:r>
              <a:rPr lang="en-US" sz="1800" dirty="0"/>
              <a:t>Packages</a:t>
            </a:r>
            <a:endParaRPr lang="th-TH" sz="1800" dirty="0"/>
          </a:p>
          <a:p>
            <a:r>
              <a:rPr lang="en-US" sz="1800" dirty="0"/>
              <a:t>Go Routine</a:t>
            </a:r>
          </a:p>
          <a:p>
            <a:r>
              <a:rPr lang="en-US" sz="1800" dirty="0"/>
              <a:t>Channel</a:t>
            </a:r>
          </a:p>
          <a:p>
            <a:r>
              <a:rPr lang="en-US" sz="1800" dirty="0"/>
              <a:t>Unit Test</a:t>
            </a:r>
          </a:p>
          <a:p>
            <a:r>
              <a:rPr lang="en-US" sz="1800" dirty="0"/>
              <a:t>Rest </a:t>
            </a:r>
            <a:r>
              <a:rPr lang="en-US" sz="1800" dirty="0" err="1"/>
              <a:t>Api</a:t>
            </a:r>
            <a:endParaRPr lang="en-US" sz="1800" dirty="0"/>
          </a:p>
          <a:p>
            <a:r>
              <a:rPr lang="en-US" sz="1800" dirty="0"/>
              <a:t>Deploy to Heroku</a:t>
            </a:r>
          </a:p>
        </p:txBody>
      </p:sp>
      <p:sp>
        <p:nvSpPr>
          <p:cNvPr id="34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D23B20-4052-48B4-8AB1-3F433E2084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4" r="5887" b="1"/>
          <a:stretch/>
        </p:blipFill>
        <p:spPr>
          <a:xfrm>
            <a:off x="6893317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06502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8865-6D04-4261-9FED-6057D2EF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4143C-A268-4A1F-91D1-9C1E978AF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from 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https://golang.org/dl/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Install, Set GOROOT GOPATH  </a:t>
            </a:r>
          </a:p>
          <a:p>
            <a:r>
              <a:rPr lang="en-US" dirty="0"/>
              <a:t>Start “HELLO WORLD”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612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1894-1EDB-408E-AFB1-AD6E7B79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6BE8D-B445-4794-AB17-6692C05F8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0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7EE7-3C79-4D2B-87C5-54ABA6910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A5B7F-21F6-48D3-B3CE-56C46B366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3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0822-7A1D-4F72-A405-9FD13143F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EE716-6511-4E75-93AC-8A0BB66F0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2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F33DC-B2A7-4855-87D5-313FCDFAA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906F6-ED44-4A19-B0FF-33B03A8C1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0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ED18F-59E9-4E78-9401-50EE51A90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91F83-A29B-48E0-B21C-F4E6C1E69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85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0B2B-1132-42A4-A5D4-E21EE9E6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E6A70-86B9-43F3-AC57-A393788CE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69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GO Lang</vt:lpstr>
      <vt:lpstr>Agenda</vt:lpstr>
      <vt:lpstr>SET 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Lang</dc:title>
  <dc:creator>Bundit Wisedphanit</dc:creator>
  <cp:lastModifiedBy>Bundit Wisedphanit</cp:lastModifiedBy>
  <cp:revision>3</cp:revision>
  <dcterms:created xsi:type="dcterms:W3CDTF">2019-10-07T09:51:24Z</dcterms:created>
  <dcterms:modified xsi:type="dcterms:W3CDTF">2019-10-07T09:56:48Z</dcterms:modified>
</cp:coreProperties>
</file>