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CC2E7-B0A1-4CAE-AD85-31A936777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C7C933-78E2-46DD-9DC3-698FB6E06A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CCD1C-C8C8-42D2-A4AD-57BCD87E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81D98-6B2F-49A8-A8BE-49D33276DCBF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BC96A-93F9-43D1-9DEA-5D8882D7B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A0CAE-4885-4C46-A4E7-FBE3F251C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1144-3E94-4C9E-8D63-6EF86D9D6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07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64750-DC0E-400D-BD7D-0E6C4CBFD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B96762-871B-4722-ACC6-AF5D219EB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62B32-6CF8-4342-945D-93A338287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81D98-6B2F-49A8-A8BE-49D33276DCBF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6268C-4D89-440F-8CFE-22EE648B1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34AC5-BB9E-4C5C-A118-0CDC3677A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1144-3E94-4C9E-8D63-6EF86D9D6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90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D50F6B-D10C-44F9-9757-62CE72367E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1999FC-5E77-4422-A4F4-BFAF47D6E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587EE-FD8D-4E01-8482-F3CB3658B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81D98-6B2F-49A8-A8BE-49D33276DCBF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AEC37-8211-4FA4-B9A5-FCD47C959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83029-010A-4471-ABED-79BD0276A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1144-3E94-4C9E-8D63-6EF86D9D6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90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E6505-DC25-41F4-B28E-C1F9DC087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CD680-916C-4B83-BF26-E6BEAF8A6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B7453-F8D6-4BFD-A723-5CCC240F4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81D98-6B2F-49A8-A8BE-49D33276DCBF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A6290-ACFC-484B-93C9-69CC8AF13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A52A4-BD13-43A2-A460-6C0BCA251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1144-3E94-4C9E-8D63-6EF86D9D6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84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AB3DD-FA99-449D-A4D2-F44332AB3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5DCB0-9A79-446E-AB4B-3B2237875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C24AB-5076-480A-B114-1CAD0AC0D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81D98-6B2F-49A8-A8BE-49D33276DCBF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6C2CE-B181-41BD-A509-85ABBBF66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EE704-9A01-465F-87D7-C5614D15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1144-3E94-4C9E-8D63-6EF86D9D6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70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737E4-E539-42E6-B750-ED52CA679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32213-6A72-4F56-B431-833E9F474A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B3A0D8-3B76-480F-9040-805AB724A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946D28-D2FA-4945-9683-E44016525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81D98-6B2F-49A8-A8BE-49D33276DCBF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007AD-6019-44BE-8E63-51D1B75DC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196FD-776F-4988-B0C4-932FED57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1144-3E94-4C9E-8D63-6EF86D9D6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1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EFEF6-0B07-4513-B506-F1568D954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4A3F8-F763-49D3-80B4-8C60F0459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24652-4F03-48F8-8FD0-6BE6BDCEE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F27889-1BD5-434D-A68E-78E74EC284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E13358-DFAA-4C79-91B7-CB127FAD30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5F9976-DC95-4EEC-876E-82407DE4B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81D98-6B2F-49A8-A8BE-49D33276DCBF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65C628-9EEA-4F6D-94CE-662F5BEE4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C7450D-347F-4F1E-88E0-CB6A3D20B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1144-3E94-4C9E-8D63-6EF86D9D6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31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29A74-353E-48D6-AF26-453AC6285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E985A-94E6-4013-82E9-86B163F65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81D98-6B2F-49A8-A8BE-49D33276DCBF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ED682-2918-4147-B403-2745AFB1F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2D37E-F13D-4BFD-A8E1-F7E8FA0B5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1144-3E94-4C9E-8D63-6EF86D9D6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3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120DB3-C4D7-45C3-9ADD-153257107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81D98-6B2F-49A8-A8BE-49D33276DCBF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9621B3-B4BE-4F41-B102-7DE0CDDC7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94FE6-BDB4-4BA4-897E-A5BD2CB3E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1144-3E94-4C9E-8D63-6EF86D9D6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0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4E986-5D44-4402-843E-05C76AB4A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DEE4C-9232-41AF-A1E4-47C89000E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88EB1-75AD-4414-9FE5-110FB881D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268AD-2D74-4A3B-91A8-8F8582B01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81D98-6B2F-49A8-A8BE-49D33276DCBF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09D08A-5BE6-4D47-94B3-497CA1622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A9930-832E-4425-8159-CB86A7E2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1144-3E94-4C9E-8D63-6EF86D9D6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0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B91CB-D748-4950-8259-AF275E3EE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088BE7-F8E6-4311-B3A9-31E0AD36CC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9F38-FB80-482B-8552-32B8CF69E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0EC8D-6BF3-469F-8390-88FAB24EE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81D98-6B2F-49A8-A8BE-49D33276DCBF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B4A44-59AF-47F4-ACC3-65E875D37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B966B-55C9-4342-B43F-0CF657CF2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61144-3E94-4C9E-8D63-6EF86D9D6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79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3D3F6B-EF45-43B4-B189-D6A45581E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1F8C8-F49E-4CA9-A340-BF86590C3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BBBBD-733A-4905-A2B4-CA2B878033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81D98-6B2F-49A8-A8BE-49D33276DCBF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3BBE7-52A4-470A-A776-EF94F49CF2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8ECAE-BAEB-419B-9F1F-0AE2FA342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61144-3E94-4C9E-8D63-6EF86D9D6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4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80D9D-8CB1-45DB-ABDA-57A6BB1674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Headless CMS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6E95B-3298-4817-9CC6-7D906C3FBE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23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E5398-227F-4940-9479-5967A14D1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DB627-2E19-441A-8220-0B20606E5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Anatomy of a CMS</a:t>
            </a:r>
            <a:endParaRPr lang="th-TH" b="1" dirty="0"/>
          </a:p>
          <a:p>
            <a:r>
              <a:rPr lang="en-US" b="1" dirty="0"/>
              <a:t>What is a headless CMS?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542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DA69E-A68F-4521-9CBE-720CC22B3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9112D-B98C-460C-89F4-3B12DC965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08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13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Cordia New</vt:lpstr>
      <vt:lpstr>Office Theme</vt:lpstr>
      <vt:lpstr>Headless CMS</vt:lpstr>
      <vt:lpstr>Topic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Headless CMS</dc:title>
  <dc:creator>Bundit Wisedphanit</dc:creator>
  <cp:lastModifiedBy>Bundit Wisedphanit</cp:lastModifiedBy>
  <cp:revision>2</cp:revision>
  <dcterms:created xsi:type="dcterms:W3CDTF">2019-07-05T07:41:12Z</dcterms:created>
  <dcterms:modified xsi:type="dcterms:W3CDTF">2019-07-05T09:07:07Z</dcterms:modified>
</cp:coreProperties>
</file>