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6" r:id="rId2"/>
    <p:sldId id="280" r:id="rId3"/>
    <p:sldId id="291" r:id="rId4"/>
    <p:sldId id="292" r:id="rId5"/>
    <p:sldId id="308" r:id="rId6"/>
    <p:sldId id="281" r:id="rId7"/>
    <p:sldId id="293" r:id="rId8"/>
    <p:sldId id="294" r:id="rId9"/>
    <p:sldId id="282" r:id="rId10"/>
    <p:sldId id="29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4" autoAdjust="0"/>
    <p:restoredTop sz="96006"/>
  </p:normalViewPr>
  <p:slideViewPr>
    <p:cSldViewPr snapToGrid="0" snapToObjects="1">
      <p:cViewPr varScale="1">
        <p:scale>
          <a:sx n="69" d="100"/>
          <a:sy n="69" d="100"/>
        </p:scale>
        <p:origin x="15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CFB59-953D-4B40-9DE2-51728D942EF2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60906-6C8E-5947-B3D6-6D89E0C682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70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0216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96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17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506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378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83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774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907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646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857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8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7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2891" y="3753395"/>
            <a:ext cx="7960550" cy="13689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Bunescu Gabriel, st.gr.</a:t>
            </a:r>
            <a:r>
              <a:rPr lang="ro-RO" dirty="0"/>
              <a:t> </a:t>
            </a:r>
            <a:r>
              <a:rPr lang="ro-RO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TI-202</a:t>
            </a:r>
            <a:endParaRPr lang="ro-R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Gaidau Mihai</a:t>
            </a:r>
            <a:r>
              <a:rPr lang="ro-M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asis.univ </a:t>
            </a:r>
          </a:p>
          <a:p>
            <a:r>
              <a:rPr lang="ro-M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Postaru </a:t>
            </a:r>
            <a:r>
              <a:rPr lang="ro-M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Andrei lect.univ</a:t>
            </a:r>
          </a:p>
          <a:p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3188" y="719687"/>
            <a:ext cx="363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o-MD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ro-MD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MD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MD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975361" y="2233849"/>
            <a:ext cx="7724503" cy="145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Times" pitchFamily="2" charset="0"/>
              </a:rPr>
              <a:t>Analiza și modelarea unei aplicații care va gestiona necesitățile unui Biblioteci online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32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291" y="6388129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Chișinău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lang="ro-MD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UML generală</a:t>
            </a: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1026" name="Picture 2" descr="DIAG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06" y="1566043"/>
            <a:ext cx="4987894" cy="521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19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8102AF1-760A-8E4E-8C95-EF85971E1A02}"/>
              </a:ext>
            </a:extLst>
          </p:cNvPr>
          <p:cNvSpPr/>
          <p:nvPr/>
        </p:nvSpPr>
        <p:spPr>
          <a:xfrm>
            <a:off x="521111" y="3362468"/>
            <a:ext cx="8170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</a:t>
            </a:r>
          </a:p>
        </p:txBody>
      </p:sp>
    </p:spTree>
    <p:extLst>
      <p:ext uri="{BB962C8B-B14F-4D97-AF65-F5344CB8AC3E}">
        <p14:creationId xmlns:p14="http://schemas.microsoft.com/office/powerpoint/2010/main" val="29359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Design Pattern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16000" y="1702322"/>
            <a:ext cx="7245349" cy="41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 Design Pattern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24668" y="1842480"/>
            <a:ext cx="4997074" cy="40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</a:t>
            </a: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19927" y="1846464"/>
            <a:ext cx="4664981" cy="43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7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</a:t>
            </a: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474981" y="1771422"/>
            <a:ext cx="4759614" cy="36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27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22763" y="2088925"/>
            <a:ext cx="5308975" cy="35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Responsibility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25964" y="1771422"/>
            <a:ext cx="5093922" cy="47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04595" y="1771422"/>
            <a:ext cx="4939914" cy="42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0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</a:t>
            </a: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24668" y="1771422"/>
            <a:ext cx="4785533" cy="38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2506</TotalTime>
  <Words>103</Words>
  <Application>Microsoft Office PowerPoint</Application>
  <PresentationFormat>Экран (4:3)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PT Sans</vt:lpstr>
      <vt:lpstr>Times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UTM</dc:creator>
  <cp:lastModifiedBy>Учетная запись Майкрософт</cp:lastModifiedBy>
  <cp:revision>197</cp:revision>
  <dcterms:created xsi:type="dcterms:W3CDTF">2016-11-09T12:50:21Z</dcterms:created>
  <dcterms:modified xsi:type="dcterms:W3CDTF">2023-06-02T08:30:58Z</dcterms:modified>
</cp:coreProperties>
</file>