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C51B-5830-41A6-907C-BE264B6A7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88AF0-640A-4163-BE59-7D30F43C4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33F69-EE7C-46A8-952F-D6AB9EA3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6BA-A99D-4661-87F2-D540A297925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4E475-6D4E-4E23-90FF-DA400FF6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55324-6F89-494F-95E9-B1D98F27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9F4-91F7-4F73-BE98-D7884260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4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732E-269E-42EC-AF42-4BCF99E3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93231-493A-44C7-A5CE-E0297348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D98F1-015A-449B-A143-5CD423AA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6BA-A99D-4661-87F2-D540A297925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A571-2466-4855-B74F-F538DF6F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CBFD-3C6B-40B5-A100-B8DC8112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9F4-91F7-4F73-BE98-D7884260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5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7FE33-F349-41F1-BB5D-E4B6CCF25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133A8-FDDD-4A9F-AB8C-61BBF210B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DDB73-52E5-418F-A4E0-AB11CE91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6BA-A99D-4661-87F2-D540A297925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4E2A5-C3DA-4086-8BAC-246A735E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6A6-430B-4F5C-87C8-EC995D7D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9F4-91F7-4F73-BE98-D7884260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C649-D26E-430D-971E-9FBD2B2A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453A-9BD5-48D8-87A0-CDA032A6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2170-6CF4-401A-B3C7-7945371C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6BA-A99D-4661-87F2-D540A297925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47A01-1639-4E69-8596-46EB60F3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B971B-1F73-422C-9DDF-B1461A6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9F4-91F7-4F73-BE98-D7884260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5048-3E24-448E-91FB-A0EF8F6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36D58-F3F0-4AE5-8238-0E6FEEDA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20E4-7FB6-4D51-9E8B-B85E15B3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6BA-A99D-4661-87F2-D540A297925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98A8-E313-45A2-9CA5-B44273CE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EBAB-527F-4106-B09C-ECB7E6B9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9F4-91F7-4F73-BE98-D7884260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FADB-232F-4415-93BB-C2D0C194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7C02-697C-4AAF-8CF2-8496775F4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66DCD-7DA7-469E-B183-E7E79D57F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A0A9-E11B-47D2-8269-AC3113B1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6BA-A99D-4661-87F2-D540A297925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03B39-1575-4207-AB83-C040F98A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4F64-CF0A-44C3-836E-85FBBC2A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9F4-91F7-4F73-BE98-D7884260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7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C7F2-18B5-4AF0-AA9D-6B4870FA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35EE-EC37-4E5A-A80D-58D7903C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66016-D7E5-412C-B83B-4BEDA6709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229A2-7CFD-4DAD-B055-2F6A94D3A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37506-F8BA-433C-BC21-6D792E0F5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92905-AA1C-401D-A336-EA61042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6BA-A99D-4661-87F2-D540A297925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565A9-BCEA-4EBB-B410-1217DA9E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B26C2-7DE7-4382-8D75-83747913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9F4-91F7-4F73-BE98-D7884260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7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A865-E75D-475E-A6AB-D82D85DE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2A599-008D-44DD-8EB8-3488F94F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6BA-A99D-4661-87F2-D540A297925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73EDF-F8D6-4987-87B0-2D33B116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B5494-2457-4529-A53D-DA7F1CF8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9F4-91F7-4F73-BE98-D7884260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5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082B4-AB57-4B32-A34D-9D92FAA0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6BA-A99D-4661-87F2-D540A297925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331DC-6FAD-4EA6-B6CD-387168AE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3944E-049D-45E0-8F80-FC2460DD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9F4-91F7-4F73-BE98-D7884260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211B-588A-4511-A37C-8C086AB9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5CD3-1B7C-4D86-A3DA-CAD8AF59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BEBC1-7AB6-4160-8502-AAB8CF11B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9F8A8-2261-4B0E-BBE3-6613716C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6BA-A99D-4661-87F2-D540A297925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ED8F7-5474-4336-828E-3490AD9F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0AAD-DEA3-4224-B655-018E607F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9F4-91F7-4F73-BE98-D7884260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7AD1-CD82-4980-9164-FD26A582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CBD5D-234F-47EA-BC42-E3CEC3ECB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394-44B3-4BE3-B400-8E987E4EC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9C209-FDA1-4A45-8C28-91046A9D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56BA-A99D-4661-87F2-D540A297925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43EC2-97A7-4B14-8266-EF49D784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D170E-C2D3-40E7-8E98-87237AC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D9F4-91F7-4F73-BE98-D7884260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6C286-66BD-44AE-B226-1168636A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D4D58-C0F1-463B-B3C3-C13F00A8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88D14-FA19-4483-B24C-4A6827A4B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56BA-A99D-4661-87F2-D540A297925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62827-F4D7-4DA0-A752-992FECFC5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C302B-7352-45E5-8A85-E0D5E095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D9F4-91F7-4F73-BE98-D7884260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865" y="518984"/>
            <a:ext cx="11956270" cy="52538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665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789489"/>
            <a:ext cx="5943600" cy="26117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083552-F6B8-4EB3-A482-325DCBD2EC6D}"/>
              </a:ext>
            </a:extLst>
          </p:cNvPr>
          <p:cNvSpPr/>
          <p:nvPr/>
        </p:nvSpPr>
        <p:spPr>
          <a:xfrm>
            <a:off x="6264876" y="1789489"/>
            <a:ext cx="5774724" cy="2611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534047-7585-4CD9-BBAC-9B3986AB6D80}"/>
              </a:ext>
            </a:extLst>
          </p:cNvPr>
          <p:cNvSpPr/>
          <p:nvPr/>
        </p:nvSpPr>
        <p:spPr>
          <a:xfrm>
            <a:off x="6264876" y="1789489"/>
            <a:ext cx="5774724" cy="207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8093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/>
          <p:nvPr/>
        </p:nvPicPr>
        <p:blipFill rotWithShape="1">
          <a:blip r:embed="rId2"/>
          <a:srcRect b="89387"/>
          <a:stretch/>
        </p:blipFill>
        <p:spPr>
          <a:xfrm>
            <a:off x="425024" y="528937"/>
            <a:ext cx="11341952" cy="8607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E4FC3A-B30E-4DAC-88FE-41640A2B2B80}"/>
              </a:ext>
            </a:extLst>
          </p:cNvPr>
          <p:cNvSpPr/>
          <p:nvPr/>
        </p:nvSpPr>
        <p:spPr>
          <a:xfrm>
            <a:off x="425024" y="1804736"/>
            <a:ext cx="3860132" cy="697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Header-left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FACBF-E3B0-4B73-9286-2A7695DAA431}"/>
              </a:ext>
            </a:extLst>
          </p:cNvPr>
          <p:cNvSpPr/>
          <p:nvPr/>
        </p:nvSpPr>
        <p:spPr>
          <a:xfrm>
            <a:off x="4285156" y="1804736"/>
            <a:ext cx="3860132" cy="697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2C084-4BCE-49AF-9CEB-1EE7A02622AC}"/>
              </a:ext>
            </a:extLst>
          </p:cNvPr>
          <p:cNvSpPr/>
          <p:nvPr/>
        </p:nvSpPr>
        <p:spPr>
          <a:xfrm>
            <a:off x="8157320" y="1804736"/>
            <a:ext cx="3860132" cy="697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Header-right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0AE50-0E68-4A29-A812-462817710248}"/>
              </a:ext>
            </a:extLst>
          </p:cNvPr>
          <p:cNvPicPr/>
          <p:nvPr/>
        </p:nvPicPr>
        <p:blipFill rotWithShape="1">
          <a:blip r:embed="rId2"/>
          <a:srcRect l="-1" t="11076" r="-986"/>
          <a:stretch/>
        </p:blipFill>
        <p:spPr>
          <a:xfrm>
            <a:off x="81770" y="3631684"/>
            <a:ext cx="6066366" cy="23480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314E24-CBFA-4D15-86DD-1D6CCF2C142D}"/>
              </a:ext>
            </a:extLst>
          </p:cNvPr>
          <p:cNvSpPr/>
          <p:nvPr/>
        </p:nvSpPr>
        <p:spPr>
          <a:xfrm>
            <a:off x="7206917" y="3631684"/>
            <a:ext cx="3860132" cy="234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Main-Content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0ADEB-CE5D-4C84-8E28-2E498877F40E}"/>
              </a:ext>
            </a:extLst>
          </p:cNvPr>
          <p:cNvSpPr/>
          <p:nvPr/>
        </p:nvSpPr>
        <p:spPr>
          <a:xfrm>
            <a:off x="7206917" y="3631684"/>
            <a:ext cx="3860132" cy="783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Main-title</a:t>
            </a:r>
          </a:p>
        </p:txBody>
      </p:sp>
    </p:spTree>
    <p:extLst>
      <p:ext uri="{BB962C8B-B14F-4D97-AF65-F5344CB8AC3E}">
        <p14:creationId xmlns:p14="http://schemas.microsoft.com/office/powerpoint/2010/main" val="343472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A87EA8-5549-420F-B27C-01C5CA08E7B1}"/>
              </a:ext>
            </a:extLst>
          </p:cNvPr>
          <p:cNvPicPr/>
          <p:nvPr/>
        </p:nvPicPr>
        <p:blipFill rotWithShape="1">
          <a:blip r:embed="rId2"/>
          <a:srcRect l="19895" t="41304" r="21689"/>
          <a:stretch/>
        </p:blipFill>
        <p:spPr>
          <a:xfrm>
            <a:off x="102270" y="2111544"/>
            <a:ext cx="5395456" cy="23822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B30BD1-F1BF-451B-9827-4693271019B6}"/>
              </a:ext>
            </a:extLst>
          </p:cNvPr>
          <p:cNvSpPr/>
          <p:nvPr/>
        </p:nvSpPr>
        <p:spPr>
          <a:xfrm>
            <a:off x="6096000" y="2111544"/>
            <a:ext cx="1309437" cy="2382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Side-Bar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35458-C685-45C7-BE42-0813B09C61A5}"/>
              </a:ext>
            </a:extLst>
          </p:cNvPr>
          <p:cNvSpPr/>
          <p:nvPr/>
        </p:nvSpPr>
        <p:spPr>
          <a:xfrm>
            <a:off x="7405437" y="2111544"/>
            <a:ext cx="3783931" cy="238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Primary-Content</a:t>
            </a:r>
          </a:p>
        </p:txBody>
      </p:sp>
    </p:spTree>
    <p:extLst>
      <p:ext uri="{BB962C8B-B14F-4D97-AF65-F5344CB8AC3E}">
        <p14:creationId xmlns:p14="http://schemas.microsoft.com/office/powerpoint/2010/main" val="84512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EF61AF-144A-47E9-B305-94A6087F893E}"/>
              </a:ext>
            </a:extLst>
          </p:cNvPr>
          <p:cNvPicPr/>
          <p:nvPr/>
        </p:nvPicPr>
        <p:blipFill rotWithShape="1">
          <a:blip r:embed="rId2"/>
          <a:srcRect l="33883" t="40732" r="23752"/>
          <a:stretch/>
        </p:blipFill>
        <p:spPr>
          <a:xfrm>
            <a:off x="439152" y="1594184"/>
            <a:ext cx="5065296" cy="31138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30B098-BAA3-453D-B1B3-079C1A16433B}"/>
              </a:ext>
            </a:extLst>
          </p:cNvPr>
          <p:cNvSpPr/>
          <p:nvPr/>
        </p:nvSpPr>
        <p:spPr>
          <a:xfrm>
            <a:off x="6178216" y="1666374"/>
            <a:ext cx="4505826" cy="613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Content-block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6A46-EB14-4292-8975-61B2DDDAF219}"/>
              </a:ext>
            </a:extLst>
          </p:cNvPr>
          <p:cNvSpPr/>
          <p:nvPr/>
        </p:nvSpPr>
        <p:spPr>
          <a:xfrm>
            <a:off x="6178216" y="2233863"/>
            <a:ext cx="4505826" cy="613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746CEB-7FCE-41E0-9F22-739156AD7E99}"/>
              </a:ext>
            </a:extLst>
          </p:cNvPr>
          <p:cNvSpPr/>
          <p:nvPr/>
        </p:nvSpPr>
        <p:spPr>
          <a:xfrm>
            <a:off x="6178216" y="2847473"/>
            <a:ext cx="4505826" cy="613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DE610-FA58-441D-AF19-30B6DB87077F}"/>
              </a:ext>
            </a:extLst>
          </p:cNvPr>
          <p:cNvSpPr/>
          <p:nvPr/>
        </p:nvSpPr>
        <p:spPr>
          <a:xfrm>
            <a:off x="6178216" y="3461083"/>
            <a:ext cx="4505826" cy="613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55FEC-95F2-4595-AF1A-8F8C0097BEE8}"/>
              </a:ext>
            </a:extLst>
          </p:cNvPr>
          <p:cNvSpPr/>
          <p:nvPr/>
        </p:nvSpPr>
        <p:spPr>
          <a:xfrm>
            <a:off x="6178216" y="4076700"/>
            <a:ext cx="4505826" cy="613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98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Bunheang Chheng</dc:creator>
  <cp:lastModifiedBy>Bunheang Chheng</cp:lastModifiedBy>
  <cp:revision>1</cp:revision>
  <dcterms:created xsi:type="dcterms:W3CDTF">2024-11-13T07:11:40Z</dcterms:created>
  <dcterms:modified xsi:type="dcterms:W3CDTF">2024-11-13T07:12:41Z</dcterms:modified>
</cp:coreProperties>
</file>