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32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20" r:id="rId12"/>
    <p:sldId id="318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oppins Black" panose="00000A00000000000000" pitchFamily="2" charset="0"/>
      <p:bold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90C4D8-93E2-4AAB-8DB6-679B52B2D636}">
  <a:tblStyle styleId="{1290C4D8-93E2-4AAB-8DB6-679B52B2D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6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4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17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b290a72fa3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b290a72fa3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3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88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32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04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91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14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69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6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8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6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javatpoint.com/javascript-object-entries-method" TargetMode="External"/><Relationship Id="rId4" Type="http://schemas.openxmlformats.org/officeDocument/2006/relationships/hyperlink" Target="https://www.javatpoint.com/javascript-object-defineproperties-metho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script-object-getownpropertysymbols-method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javatpoint.com/javascript-object-getownpropertynames-metho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javatpoint.com/javascript-object-getownpropertydescriptors-method" TargetMode="External"/><Relationship Id="rId5" Type="http://schemas.openxmlformats.org/officeDocument/2006/relationships/hyperlink" Target="https://www.javatpoint.com/javascript-object-getownpropertydescriptor-method" TargetMode="External"/><Relationship Id="rId4" Type="http://schemas.openxmlformats.org/officeDocument/2006/relationships/hyperlink" Target="https://www.javatpoint.com/javascript-object-freeze-method" TargetMode="External"/><Relationship Id="rId9" Type="http://schemas.openxmlformats.org/officeDocument/2006/relationships/hyperlink" Target="https://www.javatpoint.com/javascript-object-getprototypeof-metho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javatpoint.com/javascript-object-preventextensions-method" TargetMode="External"/><Relationship Id="rId4" Type="http://schemas.openxmlformats.org/officeDocument/2006/relationships/hyperlink" Target="https://www.javatpoint.com/javascript-object-is-metho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805840" y="1853137"/>
            <a:ext cx="3715800" cy="153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Javascript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Object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6" name="Google Shape;206;p26"/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207" name="Google Shape;207;p26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1EAE9-7255-FAA8-0362-F934D546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57" y="1233605"/>
            <a:ext cx="3915841" cy="2611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144F27-EA41-F50A-00D2-9807061CC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440" y="747989"/>
            <a:ext cx="1442328" cy="823000"/>
          </a:xfrm>
          <a:prstGeom prst="rect">
            <a:avLst/>
          </a:prstGeom>
        </p:spPr>
      </p:pic>
      <p:sp>
        <p:nvSpPr>
          <p:cNvPr id="2" name="Google Shape;205;p26">
            <a:extLst>
              <a:ext uri="{FF2B5EF4-FFF2-40B4-BE49-F238E27FC236}">
                <a16:creationId xmlns:a16="http://schemas.microsoft.com/office/drawing/2014/main" id="{A8D8C18F-F2E0-6BF1-5EFF-8BE3DD7843F1}"/>
              </a:ext>
            </a:extLst>
          </p:cNvPr>
          <p:cNvSpPr txBox="1">
            <a:spLocks/>
          </p:cNvSpPr>
          <p:nvPr/>
        </p:nvSpPr>
        <p:spPr>
          <a:xfrm>
            <a:off x="5486652" y="4379524"/>
            <a:ext cx="3291659" cy="27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Prepared By :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Mr. Chen </a:t>
            </a:r>
            <a:r>
              <a:rPr lang="en-US" sz="1300" b="1" dirty="0" err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Sovanminea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Exercise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19CB1-4DD9-4CB3-A4BD-8599265A8624}"/>
              </a:ext>
            </a:extLst>
          </p:cNvPr>
          <p:cNvSpPr txBox="1"/>
          <p:nvPr/>
        </p:nvSpPr>
        <p:spPr>
          <a:xfrm>
            <a:off x="686524" y="1307304"/>
            <a:ext cx="7835969" cy="1864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Let say we have an array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let arr1 = [“banana”, “green”, “red”, “shirt”, “bike”, “car”]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 array element to console with format “index: array element” (use </a:t>
            </a:r>
            <a:r>
              <a:rPr lang="en-US" sz="13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forEach</a:t>
            </a:r>
            <a:r>
              <a:rPr lang="en-US" sz="13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 an array with at least 6 index, check array  (use </a:t>
            </a:r>
            <a:r>
              <a:rPr lang="en-US" sz="13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include()</a:t>
            </a: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array contain number, log “This array contain number”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not, log “This array doesn’t contain number” </a:t>
            </a:r>
          </a:p>
        </p:txBody>
      </p:sp>
    </p:spTree>
    <p:extLst>
      <p:ext uri="{BB962C8B-B14F-4D97-AF65-F5344CB8AC3E}">
        <p14:creationId xmlns:p14="http://schemas.microsoft.com/office/powerpoint/2010/main" val="382799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853714" y="2154680"/>
            <a:ext cx="3294799" cy="668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 &amp; A?</a:t>
            </a:r>
          </a:p>
        </p:txBody>
      </p: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643E-C495-EC08-76CB-2CEA6BA6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13" y="1024000"/>
            <a:ext cx="4394973" cy="2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7"/>
          <p:cNvSpPr txBox="1">
            <a:spLocks noGrp="1"/>
          </p:cNvSpPr>
          <p:nvPr>
            <p:ph type="ctrTitle"/>
          </p:nvPr>
        </p:nvSpPr>
        <p:spPr>
          <a:xfrm>
            <a:off x="2533200" y="20728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0" name="Google Shape;1210;p37"/>
          <p:cNvSpPr txBox="1"/>
          <p:nvPr/>
        </p:nvSpPr>
        <p:spPr>
          <a:xfrm>
            <a:off x="2533200" y="4027350"/>
            <a:ext cx="407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1" name="Google Shape;1211;p3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1164944" y="7308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7"/>
          <p:cNvSpPr/>
          <p:nvPr/>
        </p:nvSpPr>
        <p:spPr>
          <a:xfrm>
            <a:off x="7986751" y="3945063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37"/>
          <p:cNvGrpSpPr/>
          <p:nvPr/>
        </p:nvGrpSpPr>
        <p:grpSpPr>
          <a:xfrm>
            <a:off x="1524101" y="2703022"/>
            <a:ext cx="502499" cy="309947"/>
            <a:chOff x="14030713" y="3443022"/>
            <a:chExt cx="502499" cy="3099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6" name="Google Shape;1216;p37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7"/>
          <p:cNvGrpSpPr/>
          <p:nvPr/>
        </p:nvGrpSpPr>
        <p:grpSpPr>
          <a:xfrm>
            <a:off x="7214319" y="1354429"/>
            <a:ext cx="405580" cy="250130"/>
            <a:chOff x="3720050" y="2661900"/>
            <a:chExt cx="176700" cy="108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9" name="Google Shape;1219;p37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35450C5-AC0A-F05F-71AB-4426040A6742}"/>
              </a:ext>
            </a:extLst>
          </p:cNvPr>
          <p:cNvSpPr/>
          <p:nvPr/>
        </p:nvSpPr>
        <p:spPr>
          <a:xfrm>
            <a:off x="2605696" y="3368842"/>
            <a:ext cx="4186990" cy="9263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82515-CC38-AEF2-B09D-F757C436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Object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5" y="1307304"/>
            <a:ext cx="7821682" cy="2487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What is Object?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 an entity having state and behavior (properties and method).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JavaScript is an </a:t>
            </a:r>
            <a:r>
              <a:rPr lang="en-US" sz="13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object-based language</a:t>
            </a: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Everything is an </a:t>
            </a:r>
            <a:r>
              <a:rPr lang="en-US" sz="13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object</a:t>
            </a: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in JavaScript..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There are </a:t>
            </a:r>
            <a:r>
              <a:rPr lang="en-US" sz="13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2 ways </a:t>
            </a: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to create objects.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const obj = {property1:value1, property2:value2, .....} // By object literal</a:t>
            </a:r>
          </a:p>
          <a:p>
            <a:pPr>
              <a:lnSpc>
                <a:spcPct val="150000"/>
              </a:lnSpc>
            </a:pPr>
            <a:r>
              <a:rPr lang="en-US" sz="13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var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objectname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=new Object(); // By creating instance of Object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0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Object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835970" cy="1864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 Native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 has several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built-in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native objects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These objects are accessible anywhere in your program and will work the same way in any browser running in any operating system.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Here is the list of all important JavaScript Native Objects :</a:t>
            </a:r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A64B4-D5B9-B7B4-69B0-9754378058D1}"/>
              </a:ext>
            </a:extLst>
          </p:cNvPr>
          <p:cNvSpPr txBox="1"/>
          <p:nvPr/>
        </p:nvSpPr>
        <p:spPr>
          <a:xfrm>
            <a:off x="950119" y="2825045"/>
            <a:ext cx="7107307" cy="126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String Object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Math Object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Date Object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RegExp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05873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Object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 Method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1CE2E-C6BD-436F-6A92-4421F337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75861"/>
              </p:ext>
            </p:extLst>
          </p:nvPr>
        </p:nvGraphicFramePr>
        <p:xfrm>
          <a:off x="714375" y="1735175"/>
          <a:ext cx="7315200" cy="2941062"/>
        </p:xfrm>
        <a:graphic>
          <a:graphicData uri="http://schemas.openxmlformats.org/drawingml/2006/table">
            <a:tbl>
              <a:tblPr/>
              <a:tblGrid>
                <a:gridCol w="2628215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4686985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Instance Properties</a:t>
                      </a:r>
                    </a:p>
                  </a:txBody>
                  <a:tcPr marL="30646" marR="3064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Descriptions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74415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sng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Object.assign</a:t>
                      </a:r>
                      <a:r>
                        <a:rPr lang="en-US" sz="1000" b="0" u="sng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This method is used to copy enumerable and own properties from a source object to a target object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Object.create</a:t>
                      </a:r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This method is used to create a new object with the specified prototype object and properties.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Object.defineProperty</a:t>
                      </a:r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This method is used to describe some behavioral attributes of the property.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4"/>
                        </a:rPr>
                        <a:t>Object.defineProperties</a:t>
                      </a:r>
                      <a:r>
                        <a:rPr lang="en-US" sz="1000" b="0" i="0" u="sng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4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This method is used to create or configure multiple object properties.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96423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Object.entries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This method returns an array with arrays of the key, value pairs.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4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60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Object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1CE2E-C6BD-436F-6A92-4421F337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06988"/>
              </p:ext>
            </p:extLst>
          </p:nvPr>
        </p:nvGraphicFramePr>
        <p:xfrm>
          <a:off x="714375" y="1391415"/>
          <a:ext cx="7315200" cy="3125940"/>
        </p:xfrm>
        <a:graphic>
          <a:graphicData uri="http://schemas.openxmlformats.org/drawingml/2006/table">
            <a:tbl>
              <a:tblPr/>
              <a:tblGrid>
                <a:gridCol w="2913133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4402067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4"/>
                        </a:rPr>
                        <a:t>Object.freeze</a:t>
                      </a:r>
                      <a:r>
                        <a:rPr lang="en-US" sz="1000" b="0" i="0" u="sng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4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This method prevents existing properties from being removed.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Object.getOwnPropertyDescriptor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This method returns a property descriptor for the specified property of the specified object.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t"/>
                      <a:br>
                        <a:rPr lang="en-US" sz="1000" u="none" strike="noStrike" dirty="0">
                          <a:solidFill>
                            <a:srgbClr val="008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hlinkClick r:id="rId6"/>
                        </a:rPr>
                      </a:br>
                      <a:r>
                        <a:rPr lang="en-US" sz="1000" u="none" strike="noStrike" dirty="0" err="1">
                          <a:solidFill>
                            <a:srgbClr val="008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hlinkClick r:id="rId6"/>
                        </a:rPr>
                        <a:t>Object.getOwnPropertyDescriptors</a:t>
                      </a:r>
                      <a:r>
                        <a:rPr lang="en-US" sz="1000" u="none" strike="noStrike" dirty="0">
                          <a:solidFill>
                            <a:srgbClr val="008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hlinkClick r:id="rId6"/>
                        </a:rPr>
                        <a:t>()</a:t>
                      </a:r>
                      <a:endParaRPr lang="en-US" sz="1000" dirty="0">
                        <a:solidFill>
                          <a:srgbClr val="333333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This method returns all own property descriptors of a given object.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7"/>
                        </a:rPr>
                        <a:t>Object.getOwnPropertyNames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7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This method returns an array of all properties (enumerable or not) found.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96423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8"/>
                        </a:rPr>
                        <a:t>Object.getOwnPropertySymbols</a:t>
                      </a:r>
                      <a:r>
                        <a:rPr lang="en-US" sz="1000" b="0" i="0" u="sng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8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This method returns an array of all own symbol key properties.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40394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9"/>
                        </a:rPr>
                        <a:t>Object.getPrototypeOf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9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This method returns the prototype of the specified object.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70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2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Object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1CE2E-C6BD-436F-6A92-4421F337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69880"/>
              </p:ext>
            </p:extLst>
          </p:nvPr>
        </p:nvGraphicFramePr>
        <p:xfrm>
          <a:off x="714375" y="1391415"/>
          <a:ext cx="7315200" cy="2604950"/>
        </p:xfrm>
        <a:graphic>
          <a:graphicData uri="http://schemas.openxmlformats.org/drawingml/2006/table">
            <a:tbl>
              <a:tblPr/>
              <a:tblGrid>
                <a:gridCol w="3040960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4274240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4"/>
                        </a:rPr>
                        <a:t>Object.is()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This method determines whether two values are the same value.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Object.keys</a:t>
                      </a:r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This method returns an array of a given object's own property names.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Object.setPrototypeOf</a:t>
                      </a:r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This method sets the prototype of a specified object to another object.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Object.values</a:t>
                      </a:r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This method returns an array of values.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3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Object.preventExtensions</a:t>
                      </a:r>
                      <a:r>
                        <a:rPr lang="en-US" sz="1000" b="0" i="0" u="sng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This method is used to prevent any extensions of an object.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3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2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Exercise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709B0-F7BD-459B-845B-D76DC3CB4841}"/>
              </a:ext>
            </a:extLst>
          </p:cNvPr>
          <p:cNvSpPr txBox="1"/>
          <p:nvPr/>
        </p:nvSpPr>
        <p:spPr>
          <a:xfrm>
            <a:off x="686524" y="1307304"/>
            <a:ext cx="7835969" cy="378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Let say we have 3 array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arr1 = [9, 10, 11]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let arr2 = [20, 45, 1]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let arr3 = [56, 34, 67]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 the first element of an array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Join all element of the following array into a string, let say we have an array below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color = [“white”,  “black”, ”Green”, “Purple”, “Grey”]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 output, (expect output: white – black – Green – Purple – Grey)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Let say we have array called `</a:t>
            </a:r>
            <a:r>
              <a:rPr lang="en-US" sz="13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CarPart</a:t>
            </a: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`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car = [“Engine”, “Roof”, “Tire”, “window”, ”seat”]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 index of Engine, Tire, window to the console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sz="13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4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Exercise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39915-5C91-44C8-BBB6-08C527899739}"/>
              </a:ext>
            </a:extLst>
          </p:cNvPr>
          <p:cNvSpPr txBox="1"/>
          <p:nvPr/>
        </p:nvSpPr>
        <p:spPr>
          <a:xfrm>
            <a:off x="686524" y="1307304"/>
            <a:ext cx="7835969" cy="306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Let say we have an array called `animals`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let animals = [“dog”, “cat”]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</a:t>
            </a:r>
            <a:r>
              <a:rPr lang="en-US" sz="13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push() </a:t>
            </a: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 “rat”, “duck” to the end of an array, then log array to the console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Let say we have an array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let </a:t>
            </a:r>
            <a:r>
              <a:rPr lang="en-US" sz="13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</a:t>
            </a: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[“dog”, “cat”, 2, “</a:t>
            </a:r>
            <a:r>
              <a:rPr lang="en-US" sz="13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car”,”plane</a:t>
            </a: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”]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Remove the second index of array and replace it with “Rat” , then log it to the console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 an array name `rand` , have </a:t>
            </a:r>
            <a:r>
              <a:rPr lang="en-US" sz="13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atleast</a:t>
            </a: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5 index,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 created array with format “Array before reverse: array”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Reverse that array, then log with format “Array after reverse: array”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sz="13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2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Exercise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39915-5C91-44C8-BBB6-08C527899739}"/>
              </a:ext>
            </a:extLst>
          </p:cNvPr>
          <p:cNvSpPr txBox="1"/>
          <p:nvPr/>
        </p:nvSpPr>
        <p:spPr>
          <a:xfrm>
            <a:off x="686524" y="1307304"/>
            <a:ext cx="7835969" cy="306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Let say we have 2 arrays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let arr1 = [“banana”, “green”, “red”, “shirt”, “bike”, “car”]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let arr2 = [“box”]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value index 2, 3 and store it in `</a:t>
            </a:r>
            <a:r>
              <a:rPr lang="en-US" sz="13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newArr</a:t>
            </a: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`, log it to console with format “Array after slice: array” (use </a:t>
            </a:r>
            <a:r>
              <a:rPr lang="en-US" sz="13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slice()</a:t>
            </a: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 `</a:t>
            </a:r>
            <a:r>
              <a:rPr lang="en-US" sz="13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newArr</a:t>
            </a: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` to arr2, then log it to console with format “New array: array” (use </a:t>
            </a:r>
            <a:r>
              <a:rPr lang="en-US" sz="13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push()</a:t>
            </a: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have array called `number`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let computer = [2, 22, 168, 44, 1, 10, 7, 150]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Sort array from low to high, then log it to console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Sort array from high to low, then log it to console</a:t>
            </a:r>
          </a:p>
        </p:txBody>
      </p:sp>
    </p:spTree>
    <p:extLst>
      <p:ext uri="{BB962C8B-B14F-4D97-AF65-F5344CB8AC3E}">
        <p14:creationId xmlns:p14="http://schemas.microsoft.com/office/powerpoint/2010/main" val="3886423507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944</Words>
  <Application>Microsoft Office PowerPoint</Application>
  <PresentationFormat>On-screen Show (16:9)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Trebuchet MS</vt:lpstr>
      <vt:lpstr>Arial</vt:lpstr>
      <vt:lpstr>Poppins Black</vt:lpstr>
      <vt:lpstr>Poppins</vt:lpstr>
      <vt:lpstr>Wingdings</vt:lpstr>
      <vt:lpstr>Bebas Neue</vt:lpstr>
      <vt:lpstr>Tips to Prepare for an Exam by Slidesgo</vt:lpstr>
      <vt:lpstr>Javascript Object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 </dc:title>
  <dc:creator>MineaThana</dc:creator>
  <cp:lastModifiedBy>Sovan minea</cp:lastModifiedBy>
  <cp:revision>38</cp:revision>
  <dcterms:modified xsi:type="dcterms:W3CDTF">2024-09-09T16:22:18Z</dcterms:modified>
</cp:coreProperties>
</file>