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32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20" r:id="rId13"/>
    <p:sldId id="318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lack" panose="00000A00000000000000" pitchFamily="2" charset="0"/>
      <p:bold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14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71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6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4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2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90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8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1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DOM &amp; Event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By 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Mr. Chen 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Sovanminea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Events (</a:t>
            </a:r>
            <a:r>
              <a:rPr lang="en-US" sz="3300" dirty="0" err="1">
                <a:solidFill>
                  <a:schemeClr val="bg1">
                    <a:lumMod val="75000"/>
                  </a:schemeClr>
                </a:solidFill>
              </a:rPr>
              <a:t>cont</a:t>
            </a:r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Keyboard Events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00186"/>
              </p:ext>
            </p:extLst>
          </p:nvPr>
        </p:nvGraphicFramePr>
        <p:xfrm>
          <a:off x="714375" y="1735175"/>
          <a:ext cx="7618353" cy="1378092"/>
        </p:xfrm>
        <a:graphic>
          <a:graphicData uri="http://schemas.openxmlformats.org/drawingml/2006/table">
            <a:tbl>
              <a:tblPr/>
              <a:tblGrid>
                <a:gridCol w="1801944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  <a:gridCol w="3843230">
                  <a:extLst>
                    <a:ext uri="{9D8B030D-6E8A-4147-A177-3AD203B41FA5}">
                      <a16:colId xmlns:a16="http://schemas.microsoft.com/office/drawing/2014/main" val="1413420283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Event Performed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Event Handler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Keydown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onkeydown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When the user press and then release the key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Keyup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onkeyup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When the user press and then release the key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4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Events (</a:t>
            </a:r>
            <a:r>
              <a:rPr lang="en-US" sz="3300" dirty="0" err="1">
                <a:solidFill>
                  <a:schemeClr val="bg1">
                    <a:lumMod val="75000"/>
                  </a:schemeClr>
                </a:solidFill>
              </a:rPr>
              <a:t>cont</a:t>
            </a:r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 Events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65274"/>
              </p:ext>
            </p:extLst>
          </p:nvPr>
        </p:nvGraphicFramePr>
        <p:xfrm>
          <a:off x="714375" y="1735175"/>
          <a:ext cx="7618353" cy="2420072"/>
        </p:xfrm>
        <a:graphic>
          <a:graphicData uri="http://schemas.openxmlformats.org/drawingml/2006/table">
            <a:tbl>
              <a:tblPr/>
              <a:tblGrid>
                <a:gridCol w="1801944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  <a:gridCol w="3843230">
                  <a:extLst>
                    <a:ext uri="{9D8B030D-6E8A-4147-A177-3AD203B41FA5}">
                      <a16:colId xmlns:a16="http://schemas.microsoft.com/office/drawing/2014/main" val="1413420283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Event Performed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Event Handler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Focus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onfocus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When the user focuses on an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Submit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onsubmit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user submits the form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Blur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onblur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focus is away from a form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Change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onchange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user modifies or changes the value of a form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4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HTML DOM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246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DOM?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an acronym for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 Object Model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 creates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page's structure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and JavaScript adds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interaction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the web page by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manipulating the HTML elements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 can’t interact directly with HTML elements. So, whenever a web page loads in the browser, it creates a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document contains the contents of the page. It is used to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modify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of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page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HTML DOM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96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is DOM required?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 can perform the below operations on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 elements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 the document object such as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ED367-7E93-295E-5394-3D4C9271ABFE}"/>
              </a:ext>
            </a:extLst>
          </p:cNvPr>
          <p:cNvSpPr txBox="1"/>
          <p:nvPr/>
        </p:nvSpPr>
        <p:spPr>
          <a:xfrm>
            <a:off x="950119" y="2203533"/>
            <a:ext cx="7107307" cy="216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Replace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Delete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Change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of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Change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attributes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of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89007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HTML DOM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13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Finding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document.getElementById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&lt;div id=“box”&gt; &lt;/div&gt;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document.getElementById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(‘box’);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document.getElementsByClassName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05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&lt;div class=“box”&gt; &lt;/div&gt;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document.getElementsByClassName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(‘box’);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HTML DOM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17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document.getElementsByTagName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&lt;div&gt; &lt;/div&gt;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document.getElementsByTagName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(‘div’);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document.querySelector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05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&lt;div class=“box”&gt; &lt;/div&gt;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&lt;div id=“box”&gt; &lt;/div&gt;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document.querySelector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(‘.box’);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document.querySelector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(‘#box’);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HTML DOM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8043942" cy="312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Changing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element.innerHTML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document.getElementById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(“text”).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innerHTML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= “Hello World”; //render HTML 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element.innerText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05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document.getElementById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(“text”).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innerHTML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= “Hello World”; //Not render 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element.attribute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0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document.getElementById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(“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logoImg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”).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src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= “cat.jpg”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7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HTML DOM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8043942" cy="221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setAttribute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(name, value)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document.getElementById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(“text”).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setAttribute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("class", "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democlass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");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element.style.property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05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document.getElementById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(“text”).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style.display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= “block”;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element.attribute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3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3" y="1307304"/>
            <a:ext cx="7765273" cy="246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Events?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html, there are various events which represents that some activity is performed by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the browser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When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code is included in HTML,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react over these events and allow the execution.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process of reacting over the events is called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 Handling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Some of the HTML events and their event handlers are 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Mouse events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Keyboard events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 events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53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Events (</a:t>
            </a:r>
            <a:r>
              <a:rPr lang="en-US" sz="3300" dirty="0" err="1">
                <a:solidFill>
                  <a:schemeClr val="bg1">
                    <a:lumMod val="75000"/>
                  </a:schemeClr>
                </a:solidFill>
              </a:rPr>
              <a:t>cont</a:t>
            </a:r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Mouse Event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67070"/>
              </p:ext>
            </p:extLst>
          </p:nvPr>
        </p:nvGraphicFramePr>
        <p:xfrm>
          <a:off x="714375" y="1735175"/>
          <a:ext cx="7618353" cy="2941062"/>
        </p:xfrm>
        <a:graphic>
          <a:graphicData uri="http://schemas.openxmlformats.org/drawingml/2006/table">
            <a:tbl>
              <a:tblPr/>
              <a:tblGrid>
                <a:gridCol w="1801944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  <a:gridCol w="3843230">
                  <a:extLst>
                    <a:ext uri="{9D8B030D-6E8A-4147-A177-3AD203B41FA5}">
                      <a16:colId xmlns:a16="http://schemas.microsoft.com/office/drawing/2014/main" val="1413420283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Event Performed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Event Handler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Click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onclick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When mouse click on an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Mouseover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onmouseover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cursor of the mouse comes over the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Mouseout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onmouseout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cursor of the mouse leaves an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Mousedown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onmousedown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mouse button is pressed over the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Mouseup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 err="1">
                          <a:effectLst/>
                        </a:rPr>
                        <a:t>onmouseup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When the mouse button is released over the element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02137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</TotalTime>
  <Words>643</Words>
  <Application>Microsoft Office PowerPoint</Application>
  <PresentationFormat>On-screen Show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Bebas Neue</vt:lpstr>
      <vt:lpstr>Trebuchet MS</vt:lpstr>
      <vt:lpstr>Arial</vt:lpstr>
      <vt:lpstr>Poppins</vt:lpstr>
      <vt:lpstr>Poppins Black</vt:lpstr>
      <vt:lpstr>Wingdings</vt:lpstr>
      <vt:lpstr>Tips to Prepare for an Exam by Slidesgo</vt:lpstr>
      <vt:lpstr>Javascript DOM &amp; Event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MineaThana</dc:creator>
  <cp:lastModifiedBy>Sovan minea</cp:lastModifiedBy>
  <cp:revision>23</cp:revision>
  <dcterms:modified xsi:type="dcterms:W3CDTF">2024-08-16T16:50:52Z</dcterms:modified>
</cp:coreProperties>
</file>