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328" r:id="rId3"/>
    <p:sldId id="381" r:id="rId4"/>
    <p:sldId id="369" r:id="rId5"/>
    <p:sldId id="377" r:id="rId6"/>
    <p:sldId id="378" r:id="rId7"/>
    <p:sldId id="371" r:id="rId8"/>
    <p:sldId id="379" r:id="rId9"/>
    <p:sldId id="382" r:id="rId10"/>
    <p:sldId id="320" r:id="rId11"/>
    <p:sldId id="31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3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2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0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0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1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4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Date object 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Mr. Chen 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b="1" dirty="0">
                <a:solidFill>
                  <a:schemeClr val="bg1">
                    <a:lumMod val="7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Date object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765273" cy="188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What is Date object?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Date object :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represent a single moment in time in a platform-independent format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purpose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en-US" sz="13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to get and set the year, month, day, hour, minute, second, and millisecond of date objects, using either local time or UTC (universal, or GMT) time.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const date = new Date();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4719F-069D-129A-F00B-C9E4535E0185}"/>
              </a:ext>
            </a:extLst>
          </p:cNvPr>
          <p:cNvSpPr txBox="1"/>
          <p:nvPr/>
        </p:nvSpPr>
        <p:spPr>
          <a:xfrm>
            <a:off x="743674" y="4316112"/>
            <a:ext cx="68144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300" i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Date() 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returns a date object with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b="1" dirty="0">
                <a:solidFill>
                  <a:schemeClr val="bg1">
                    <a:lumMod val="75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Date object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3" y="1307304"/>
            <a:ext cx="5260827" cy="21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What is local time and UTC time?</a:t>
            </a:r>
          </a:p>
          <a:p>
            <a:pPr>
              <a:lnSpc>
                <a:spcPct val="150000"/>
              </a:lnSpc>
            </a:pPr>
            <a:endParaRPr lang="en-US" sz="1300" b="1" u="sng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Local time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the time known to the computer where JavaScript is executed.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UTC time(Coordinated Universal Time):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also known as Greenwich Mean Time (GMT), refers to the time as set by the World Time.</a:t>
            </a:r>
          </a:p>
        </p:txBody>
      </p:sp>
      <p:pic>
        <p:nvPicPr>
          <p:cNvPr id="8" name="Picture 2" descr="Clock - Free Tools and utensils icons">
            <a:extLst>
              <a:ext uri="{FF2B5EF4-FFF2-40B4-BE49-F238E27FC236}">
                <a16:creationId xmlns:a16="http://schemas.microsoft.com/office/drawing/2014/main" id="{E314C051-017B-404D-95BD-070BE92F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1888">
            <a:off x="6554315" y="1614447"/>
            <a:ext cx="1290518" cy="129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Date Formats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715100" y="1212753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There are generally 3 types of JavaScript date input formats: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2FDD07-6741-48A8-B3A2-769A8975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14351"/>
              </p:ext>
            </p:extLst>
          </p:nvPr>
        </p:nvGraphicFramePr>
        <p:xfrm>
          <a:off x="861214" y="2033172"/>
          <a:ext cx="5143500" cy="1899082"/>
        </p:xfrm>
        <a:graphic>
          <a:graphicData uri="http://schemas.openxmlformats.org/drawingml/2006/table">
            <a:tbl>
              <a:tblPr/>
              <a:tblGrid>
                <a:gridCol w="2189011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954489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Type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Example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ISO Date</a:t>
                      </a: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"2024-03-25" (The International Standard)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sng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Short Date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"03/25/2024"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10A26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Long Date</a:t>
                      </a: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0A26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algn="ctr" fontAlgn="ctr"/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"Mar 25 2015" or "25 Mar 2024"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3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Get Date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715100" y="1212753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Below methods are returns all the values according to local time: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B4EE87-D56A-4028-8968-CBC89782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3896"/>
              </p:ext>
            </p:extLst>
          </p:nvPr>
        </p:nvGraphicFramePr>
        <p:xfrm>
          <a:off x="981653" y="1720693"/>
          <a:ext cx="5143500" cy="2541443"/>
        </p:xfrm>
        <a:graphic>
          <a:graphicData uri="http://schemas.openxmlformats.org/drawingml/2006/table">
            <a:tbl>
              <a:tblPr/>
              <a:tblGrid>
                <a:gridCol w="203520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310830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483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Method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Descriptions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43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getFullYear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 year as a four digit number (</a:t>
                      </a:r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yyyy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438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getMonth</a:t>
                      </a: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Get month as a number (0-11)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438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getDate</a:t>
                      </a: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Get day as a number (1-31)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438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getDay</a:t>
                      </a: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Get weekday as a number (0-6)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438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getHours</a:t>
                      </a: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</a:rPr>
                        <a:t>Get hour (0-23)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</a:tbl>
          </a:graphicData>
        </a:graphic>
      </p:graphicFrame>
      <p:sp>
        <p:nvSpPr>
          <p:cNvPr id="9" name="Google Shape;396;p17">
            <a:extLst>
              <a:ext uri="{FF2B5EF4-FFF2-40B4-BE49-F238E27FC236}">
                <a16:creationId xmlns:a16="http://schemas.microsoft.com/office/drawing/2014/main" id="{A54A2699-F920-4ED0-9A8A-EF9A80A974F5}"/>
              </a:ext>
            </a:extLst>
          </p:cNvPr>
          <p:cNvSpPr/>
          <p:nvPr/>
        </p:nvSpPr>
        <p:spPr>
          <a:xfrm>
            <a:off x="6125153" y="2991414"/>
            <a:ext cx="1639617" cy="1767976"/>
          </a:xfrm>
          <a:custGeom>
            <a:avLst/>
            <a:gdLst/>
            <a:ahLst/>
            <a:cxnLst/>
            <a:rect l="l" t="t" r="r" b="b"/>
            <a:pathLst>
              <a:path w="88378" h="33816" extrusionOk="0">
                <a:moveTo>
                  <a:pt x="0" y="0"/>
                </a:moveTo>
                <a:cubicBezTo>
                  <a:pt x="1269" y="4229"/>
                  <a:pt x="2102" y="8991"/>
                  <a:pt x="5115" y="12219"/>
                </a:cubicBezTo>
                <a:cubicBezTo>
                  <a:pt x="8691" y="16050"/>
                  <a:pt x="15507" y="13748"/>
                  <a:pt x="20745" y="13924"/>
                </a:cubicBezTo>
                <a:cubicBezTo>
                  <a:pt x="35424" y="14418"/>
                  <a:pt x="50552" y="11460"/>
                  <a:pt x="64791" y="15061"/>
                </a:cubicBezTo>
                <a:cubicBezTo>
                  <a:pt x="74529" y="17524"/>
                  <a:pt x="84419" y="24584"/>
                  <a:pt x="88378" y="33816"/>
                </a:cubicBezTo>
              </a:path>
            </a:pathLst>
          </a:custGeom>
          <a:noFill/>
          <a:ln w="19050" cap="flat" cmpd="sng">
            <a:solidFill>
              <a:srgbClr val="0170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0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Get Date Methods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715100" y="1212753"/>
            <a:ext cx="7107307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Below methods are returns all the values according to local time: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393C28-6866-434E-9A0C-1016C021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59842"/>
              </p:ext>
            </p:extLst>
          </p:nvPr>
        </p:nvGraphicFramePr>
        <p:xfrm>
          <a:off x="907634" y="1633975"/>
          <a:ext cx="5166118" cy="2420072"/>
        </p:xfrm>
        <a:graphic>
          <a:graphicData uri="http://schemas.openxmlformats.org/drawingml/2006/table">
            <a:tbl>
              <a:tblPr/>
              <a:tblGrid>
                <a:gridCol w="2143525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3022593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Method</a:t>
                      </a:r>
                    </a:p>
                  </a:txBody>
                  <a:tcPr marL="30646" marR="3064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Descriptions</a:t>
                      </a:r>
                    </a:p>
                  </a:txBody>
                  <a:tcPr marL="76616" marR="76616" marT="76616" marB="76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74415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getMinutes</a:t>
                      </a:r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Get minute (0-59)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getSeconds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 second (0-59)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getMilliseconds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 millisecond (0-999)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effectLst/>
                        </a:rPr>
                        <a:t>getTime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Get time (milliseconds since January 1, 1970)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30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Set Date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71CE2E-C6BD-436F-6A92-4421F3375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96237"/>
              </p:ext>
            </p:extLst>
          </p:nvPr>
        </p:nvGraphicFramePr>
        <p:xfrm>
          <a:off x="974470" y="1688636"/>
          <a:ext cx="5163732" cy="2874806"/>
        </p:xfrm>
        <a:graphic>
          <a:graphicData uri="http://schemas.openxmlformats.org/drawingml/2006/table">
            <a:tbl>
              <a:tblPr/>
              <a:tblGrid>
                <a:gridCol w="2581866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81866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377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US" sz="12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495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setDate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the day as a number (1-31)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495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setFullYear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the year (optionally month and day)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495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setMonth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Set the month (0-11)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  <a:tr h="495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setHours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the hour (0-23)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40394"/>
                  </a:ext>
                </a:extLst>
              </a:tr>
              <a:tr h="495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setMinutes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 the minutes (0-59)</a:t>
                      </a:r>
                      <a:endParaRPr lang="en-US" sz="1000" b="0" dirty="0">
                        <a:effectLst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03685"/>
                  </a:ext>
                </a:extLst>
              </a:tr>
            </a:tbl>
          </a:graphicData>
        </a:graphic>
      </p:graphicFrame>
      <p:sp>
        <p:nvSpPr>
          <p:cNvPr id="7" name="Google Shape;396;p17">
            <a:extLst>
              <a:ext uri="{FF2B5EF4-FFF2-40B4-BE49-F238E27FC236}">
                <a16:creationId xmlns:a16="http://schemas.microsoft.com/office/drawing/2014/main" id="{463F0C0D-D572-4FD4-9ED1-61393E806380}"/>
              </a:ext>
            </a:extLst>
          </p:cNvPr>
          <p:cNvSpPr/>
          <p:nvPr/>
        </p:nvSpPr>
        <p:spPr>
          <a:xfrm>
            <a:off x="6129533" y="3318082"/>
            <a:ext cx="1852743" cy="1434624"/>
          </a:xfrm>
          <a:custGeom>
            <a:avLst/>
            <a:gdLst/>
            <a:ahLst/>
            <a:cxnLst/>
            <a:rect l="l" t="t" r="r" b="b"/>
            <a:pathLst>
              <a:path w="88378" h="33816" extrusionOk="0">
                <a:moveTo>
                  <a:pt x="0" y="0"/>
                </a:moveTo>
                <a:cubicBezTo>
                  <a:pt x="1269" y="4229"/>
                  <a:pt x="2102" y="8991"/>
                  <a:pt x="5115" y="12219"/>
                </a:cubicBezTo>
                <a:cubicBezTo>
                  <a:pt x="8691" y="16050"/>
                  <a:pt x="15507" y="13748"/>
                  <a:pt x="20745" y="13924"/>
                </a:cubicBezTo>
                <a:cubicBezTo>
                  <a:pt x="35424" y="14418"/>
                  <a:pt x="50552" y="11460"/>
                  <a:pt x="64791" y="15061"/>
                </a:cubicBezTo>
                <a:cubicBezTo>
                  <a:pt x="74529" y="17524"/>
                  <a:pt x="84419" y="24584"/>
                  <a:pt x="88378" y="33816"/>
                </a:cubicBezTo>
              </a:path>
            </a:pathLst>
          </a:custGeom>
          <a:noFill/>
          <a:ln w="19050" cap="flat" cmpd="sng">
            <a:solidFill>
              <a:srgbClr val="0170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515E6-741C-4330-81AB-2079F62EEFEB}"/>
              </a:ext>
            </a:extLst>
          </p:cNvPr>
          <p:cNvSpPr txBox="1"/>
          <p:nvPr/>
        </p:nvSpPr>
        <p:spPr>
          <a:xfrm>
            <a:off x="850040" y="1206984"/>
            <a:ext cx="68144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Below methods are returns all the values according to local time:</a:t>
            </a:r>
          </a:p>
        </p:txBody>
      </p:sp>
    </p:spTree>
    <p:extLst>
      <p:ext uri="{BB962C8B-B14F-4D97-AF65-F5344CB8AC3E}">
        <p14:creationId xmlns:p14="http://schemas.microsoft.com/office/powerpoint/2010/main" val="376402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Set Date Methods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515E6-741C-4330-81AB-2079F62EEFEB}"/>
              </a:ext>
            </a:extLst>
          </p:cNvPr>
          <p:cNvSpPr txBox="1"/>
          <p:nvPr/>
        </p:nvSpPr>
        <p:spPr>
          <a:xfrm>
            <a:off x="850040" y="1206984"/>
            <a:ext cx="68144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Below methods are returns all the values according to local time: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08E2D7-B92B-4D51-A4FE-091810C1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07720"/>
              </p:ext>
            </p:extLst>
          </p:nvPr>
        </p:nvGraphicFramePr>
        <p:xfrm>
          <a:off x="986033" y="1721838"/>
          <a:ext cx="5143500" cy="2048986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8926773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1881567"/>
                    </a:ext>
                  </a:extLst>
                </a:gridCol>
              </a:tblGrid>
              <a:tr h="257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Method</a:t>
                      </a:r>
                      <a:endParaRPr lang="en-US" sz="12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61569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setSeconds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Set the seconds (0-59)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790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setMilliseconds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Set the milliseconds (0-999)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96986"/>
                  </a:ext>
                </a:extLst>
              </a:tr>
              <a:tr h="52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setTime</a:t>
                      </a: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()</a:t>
                      </a:r>
                      <a:endParaRPr lang="en-US" sz="1000" b="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616" marR="76616" marT="107263" marB="1072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</a:b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Set the time (milliseconds since January 1, 1970)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9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099" y="535000"/>
            <a:ext cx="76746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Get and Set Date Methods on UTC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54E4A-1CE6-4925-9034-EA2A312860D5}"/>
              </a:ext>
            </a:extLst>
          </p:cNvPr>
          <p:cNvSpPr txBox="1"/>
          <p:nvPr/>
        </p:nvSpPr>
        <p:spPr>
          <a:xfrm>
            <a:off x="1074587" y="1531617"/>
            <a:ext cx="7511037" cy="186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: For get and set data method of UTC we just add word UTC between word get or set and name method that we want to do.</a:t>
            </a:r>
          </a:p>
          <a:p>
            <a:pPr>
              <a:lnSpc>
                <a:spcPct val="150000"/>
              </a:lnSpc>
            </a:pPr>
            <a:endParaRPr lang="en-US" sz="1300" i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i="1" dirty="0"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getFullYear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() =&gt; 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get</a:t>
            </a:r>
            <a:r>
              <a:rPr lang="en-US" sz="1300" i="1" dirty="0" err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UTC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FullYear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setFullYear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() =&gt; 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set</a:t>
            </a:r>
            <a:r>
              <a:rPr lang="en-US" sz="1300" i="1" dirty="0" err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UTC</a:t>
            </a:r>
            <a:r>
              <a:rPr lang="en-US" sz="1300" i="1" dirty="0" err="1">
                <a:latin typeface="Poppins" panose="00000500000000000000" pitchFamily="2" charset="0"/>
                <a:cs typeface="Poppins" panose="00000500000000000000" pitchFamily="2" charset="0"/>
              </a:rPr>
              <a:t>FullYear</a:t>
            </a:r>
            <a:r>
              <a:rPr lang="en-US" sz="1300" i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13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32218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491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Poppins Black</vt:lpstr>
      <vt:lpstr>Poppins</vt:lpstr>
      <vt:lpstr>Bebas Neue</vt:lpstr>
      <vt:lpstr>Wingdings</vt:lpstr>
      <vt:lpstr>Tips to Prepare for an Exam by Slidesgo</vt:lpstr>
      <vt:lpstr>Javascript Date object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Date object</dc:title>
  <dc:creator>MineaThana</dc:creator>
  <cp:lastModifiedBy>Admins</cp:lastModifiedBy>
  <cp:revision>28</cp:revision>
  <dcterms:modified xsi:type="dcterms:W3CDTF">2024-08-22T03:23:21Z</dcterms:modified>
</cp:coreProperties>
</file>